
<file path=[Content_Types].xml><?xml version="1.0" encoding="utf-8"?>
<Types xmlns="http://schemas.openxmlformats.org/package/2006/content-types">
  <Default Extension="png" ContentType="image/png"/>
  <Default Extension="mp3" ContentType="audio/mpeg"/>
  <Default Extension="jpeg" ContentType="image/jpeg"/>
  <Default Extension="rels" ContentType="application/vnd.openxmlformats-package.relationships+xml"/>
  <Default Extension="xml" ContentType="application/xml"/>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4"/>
  </p:notesMasterIdLst>
  <p:sldIdLst>
    <p:sldId id="290" r:id="rId2"/>
    <p:sldId id="298" r:id="rId3"/>
    <p:sldId id="256" r:id="rId4"/>
    <p:sldId id="288" r:id="rId5"/>
    <p:sldId id="257" r:id="rId6"/>
    <p:sldId id="258" r:id="rId7"/>
    <p:sldId id="259" r:id="rId8"/>
    <p:sldId id="260" r:id="rId9"/>
    <p:sldId id="272" r:id="rId10"/>
    <p:sldId id="273" r:id="rId11"/>
    <p:sldId id="274" r:id="rId12"/>
    <p:sldId id="275" r:id="rId13"/>
    <p:sldId id="276" r:id="rId14"/>
    <p:sldId id="261" r:id="rId15"/>
    <p:sldId id="262" r:id="rId16"/>
    <p:sldId id="263" r:id="rId17"/>
    <p:sldId id="264" r:id="rId18"/>
    <p:sldId id="265" r:id="rId19"/>
    <p:sldId id="266" r:id="rId20"/>
    <p:sldId id="267" r:id="rId21"/>
    <p:sldId id="269" r:id="rId22"/>
    <p:sldId id="270" r:id="rId23"/>
    <p:sldId id="271" r:id="rId24"/>
    <p:sldId id="277" r:id="rId25"/>
    <p:sldId id="278" r:id="rId26"/>
    <p:sldId id="279" r:id="rId27"/>
    <p:sldId id="289" r:id="rId28"/>
    <p:sldId id="280" r:id="rId29"/>
    <p:sldId id="281" r:id="rId30"/>
    <p:sldId id="282" r:id="rId31"/>
    <p:sldId id="283" r:id="rId32"/>
    <p:sldId id="284" r:id="rId33"/>
    <p:sldId id="285" r:id="rId34"/>
    <p:sldId id="286" r:id="rId35"/>
    <p:sldId id="287" r:id="rId36"/>
    <p:sldId id="291" r:id="rId37"/>
    <p:sldId id="292" r:id="rId38"/>
    <p:sldId id="293" r:id="rId39"/>
    <p:sldId id="294" r:id="rId40"/>
    <p:sldId id="295" r:id="rId41"/>
    <p:sldId id="296" r:id="rId42"/>
    <p:sldId id="297" r:id="rId43"/>
  </p:sldIdLst>
  <p:sldSz cx="12192000" cy="6858000"/>
  <p:notesSz cx="6858000" cy="9144000"/>
  <p:defaultTextStyle>
    <a:defPPr>
      <a:defRPr lang="pt-B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1867" autoAdjust="0"/>
  </p:normalViewPr>
  <p:slideViewPr>
    <p:cSldViewPr snapToGrid="0">
      <p:cViewPr varScale="1">
        <p:scale>
          <a:sx n="58" d="100"/>
          <a:sy n="58" d="100"/>
        </p:scale>
        <p:origin x="1176" y="4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ço Reservado para Cabeçalho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pt-BR"/>
          </a:p>
        </p:txBody>
      </p:sp>
      <p:sp>
        <p:nvSpPr>
          <p:cNvPr id="3" name="Espaço Reservado para Dat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D269EF-85FC-4AC1-A8B1-28D0142F18A8}" type="datetimeFigureOut">
              <a:rPr lang="pt-BR" smtClean="0"/>
              <a:t>18/04/2018</a:t>
            </a:fld>
            <a:endParaRPr lang="pt-BR"/>
          </a:p>
        </p:txBody>
      </p:sp>
      <p:sp>
        <p:nvSpPr>
          <p:cNvPr id="4" name="Espaço Reservado para Imagem de Slide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pt-BR"/>
          </a:p>
        </p:txBody>
      </p:sp>
      <p:sp>
        <p:nvSpPr>
          <p:cNvPr id="5" name="Espaço Reservado para Anotaçõe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pt-BR"/>
          </a:p>
        </p:txBody>
      </p:sp>
      <p:sp>
        <p:nvSpPr>
          <p:cNvPr id="6" name="Espaço Reservado para Rodapé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pt-BR"/>
          </a:p>
        </p:txBody>
      </p:sp>
      <p:sp>
        <p:nvSpPr>
          <p:cNvPr id="7" name="Espaço Reservado para Número de Slide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1AD9B7B-F9AD-4C09-9F38-0DAC732EF8EF}" type="slidenum">
              <a:rPr lang="pt-BR" smtClean="0"/>
              <a:t>‹nº›</a:t>
            </a:fld>
            <a:endParaRPr lang="pt-BR"/>
          </a:p>
        </p:txBody>
      </p:sp>
    </p:spTree>
    <p:extLst>
      <p:ext uri="{BB962C8B-B14F-4D97-AF65-F5344CB8AC3E}">
        <p14:creationId xmlns:p14="http://schemas.microsoft.com/office/powerpoint/2010/main" val="36027529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kern="1200" dirty="0" smtClean="0">
                <a:solidFill>
                  <a:schemeClr val="tx1"/>
                </a:solidFill>
                <a:effectLst/>
                <a:latin typeface="+mn-lt"/>
                <a:ea typeface="+mn-ea"/>
                <a:cs typeface="+mn-cs"/>
              </a:rPr>
              <a:t>"A mensagem escolhida para esta palestra, encontra-se em João 21:15-17: "Depois de terem comido, perguntou Jesus a Simão Pedro: Simão, filho de João, amas-Me mais do que estes outros? Ele respondeu: Sim, Senhor, Tu sabes que Te amo. Ele lhe disse: Apascenta os meus cordeiros. Tornou a perguntar-lhe pela segunda vez: </a:t>
            </a:r>
            <a:endParaRPr lang="pt-BR" dirty="0"/>
          </a:p>
        </p:txBody>
      </p:sp>
      <p:sp>
        <p:nvSpPr>
          <p:cNvPr id="4" name="Espaço Reservado para Número de Slide 3"/>
          <p:cNvSpPr>
            <a:spLocks noGrp="1"/>
          </p:cNvSpPr>
          <p:nvPr>
            <p:ph type="sldNum" sz="quarter" idx="10"/>
          </p:nvPr>
        </p:nvSpPr>
        <p:spPr/>
        <p:txBody>
          <a:bodyPr/>
          <a:lstStyle/>
          <a:p>
            <a:fld id="{F1AD9B7B-F9AD-4C09-9F38-0DAC732EF8EF}" type="slidenum">
              <a:rPr lang="pt-BR" smtClean="0"/>
              <a:t>3</a:t>
            </a:fld>
            <a:endParaRPr lang="pt-BR"/>
          </a:p>
        </p:txBody>
      </p:sp>
    </p:spTree>
    <p:extLst>
      <p:ext uri="{BB962C8B-B14F-4D97-AF65-F5344CB8AC3E}">
        <p14:creationId xmlns:p14="http://schemas.microsoft.com/office/powerpoint/2010/main" val="18948435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kern="1200" dirty="0" smtClean="0">
                <a:solidFill>
                  <a:schemeClr val="tx1"/>
                </a:solidFill>
                <a:effectLst/>
                <a:latin typeface="+mn-lt"/>
                <a:ea typeface="+mn-ea"/>
                <a:cs typeface="+mn-cs"/>
              </a:rPr>
              <a:t>"A mensagem escolhida para esta palestra, encontra-se em João 21:15-17: "Depois de terem comido, perguntou Jesus a Simão Pedro: Simão, filho de João, amas-Me mais do que estes outros? Ele respondeu: Sim, Senhor, Tu sabes que Te amo. Ele lhe disse: Apascenta os meus cordeiros. Tornou a perguntar-lhe pela segunda vez: </a:t>
            </a:r>
            <a:endParaRPr lang="pt-BR" dirty="0"/>
          </a:p>
        </p:txBody>
      </p:sp>
      <p:sp>
        <p:nvSpPr>
          <p:cNvPr id="4" name="Espaço Reservado para Número de Slide 3"/>
          <p:cNvSpPr>
            <a:spLocks noGrp="1"/>
          </p:cNvSpPr>
          <p:nvPr>
            <p:ph type="sldNum" sz="quarter" idx="10"/>
          </p:nvPr>
        </p:nvSpPr>
        <p:spPr/>
        <p:txBody>
          <a:bodyPr/>
          <a:lstStyle/>
          <a:p>
            <a:fld id="{F1AD9B7B-F9AD-4C09-9F38-0DAC732EF8EF}" type="slidenum">
              <a:rPr lang="pt-BR" smtClean="0"/>
              <a:t>4</a:t>
            </a:fld>
            <a:endParaRPr lang="pt-BR"/>
          </a:p>
        </p:txBody>
      </p:sp>
    </p:spTree>
    <p:extLst>
      <p:ext uri="{BB962C8B-B14F-4D97-AF65-F5344CB8AC3E}">
        <p14:creationId xmlns:p14="http://schemas.microsoft.com/office/powerpoint/2010/main" val="11234781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kern="1200" dirty="0" smtClean="0">
                <a:solidFill>
                  <a:schemeClr val="tx1"/>
                </a:solidFill>
                <a:effectLst/>
                <a:latin typeface="+mn-lt"/>
                <a:ea typeface="+mn-ea"/>
                <a:cs typeface="+mn-cs"/>
              </a:rPr>
              <a:t>Simão, filho de João, tu Me amas? Ele lhe respondeu: Sim, Senhor, Tu sabes que Te amo. Disse-lhe Jesus: Pastoreia as minhas ovelhas. Pela terceira vez Jesus lhe perguntou: Simão, filho de João, tu Me amas? Pedro entristeceu-se por Ele lhe ter dito, pela terceira vez: tu Me amas? </a:t>
            </a:r>
            <a:endParaRPr lang="pt-BR" dirty="0"/>
          </a:p>
        </p:txBody>
      </p:sp>
      <p:sp>
        <p:nvSpPr>
          <p:cNvPr id="4" name="Espaço Reservado para Número de Slide 3"/>
          <p:cNvSpPr>
            <a:spLocks noGrp="1"/>
          </p:cNvSpPr>
          <p:nvPr>
            <p:ph type="sldNum" sz="quarter" idx="10"/>
          </p:nvPr>
        </p:nvSpPr>
        <p:spPr/>
        <p:txBody>
          <a:bodyPr/>
          <a:lstStyle/>
          <a:p>
            <a:fld id="{F1AD9B7B-F9AD-4C09-9F38-0DAC732EF8EF}" type="slidenum">
              <a:rPr lang="pt-BR" smtClean="0"/>
              <a:t>5</a:t>
            </a:fld>
            <a:endParaRPr lang="pt-BR"/>
          </a:p>
        </p:txBody>
      </p:sp>
    </p:spTree>
    <p:extLst>
      <p:ext uri="{BB962C8B-B14F-4D97-AF65-F5344CB8AC3E}">
        <p14:creationId xmlns:p14="http://schemas.microsoft.com/office/powerpoint/2010/main" val="22336625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kern="1200" dirty="0" smtClean="0">
                <a:solidFill>
                  <a:schemeClr val="tx1"/>
                </a:solidFill>
                <a:effectLst/>
                <a:latin typeface="+mn-lt"/>
                <a:ea typeface="+mn-ea"/>
                <a:cs typeface="+mn-cs"/>
              </a:rPr>
              <a:t>E respondeu-lhe: Senhor, Tu sabes todas as coisas, Tu sabes que eu Te amo. Jesus lhe disse: Apascenta as minhas ovelhas."</a:t>
            </a:r>
            <a:endParaRPr lang="pt-BR" dirty="0"/>
          </a:p>
        </p:txBody>
      </p:sp>
      <p:sp>
        <p:nvSpPr>
          <p:cNvPr id="4" name="Espaço Reservado para Número de Slide 3"/>
          <p:cNvSpPr>
            <a:spLocks noGrp="1"/>
          </p:cNvSpPr>
          <p:nvPr>
            <p:ph type="sldNum" sz="quarter" idx="10"/>
          </p:nvPr>
        </p:nvSpPr>
        <p:spPr/>
        <p:txBody>
          <a:bodyPr/>
          <a:lstStyle/>
          <a:p>
            <a:fld id="{F1AD9B7B-F9AD-4C09-9F38-0DAC732EF8EF}" type="slidenum">
              <a:rPr lang="pt-BR" smtClean="0"/>
              <a:t>6</a:t>
            </a:fld>
            <a:endParaRPr lang="pt-BR"/>
          </a:p>
        </p:txBody>
      </p:sp>
    </p:spTree>
    <p:extLst>
      <p:ext uri="{BB962C8B-B14F-4D97-AF65-F5344CB8AC3E}">
        <p14:creationId xmlns:p14="http://schemas.microsoft.com/office/powerpoint/2010/main" val="11289666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sz="1200" kern="1200" dirty="0" smtClean="0">
                <a:solidFill>
                  <a:schemeClr val="tx1"/>
                </a:solidFill>
                <a:effectLst/>
                <a:latin typeface="+mn-lt"/>
                <a:ea typeface="+mn-ea"/>
                <a:cs typeface="+mn-cs"/>
              </a:rPr>
              <a:t>O texto acima possui quatro pensamentos que quero desenvolver. O primeiro pensamento: Ninguém vai se perder porque alguma vez caiu na vida espiritual. Se alguém se perder, será porque tendo caído, não quis levantar de novo.</a:t>
            </a:r>
          </a:p>
          <a:p>
            <a:endParaRPr lang="pt-BR" dirty="0"/>
          </a:p>
        </p:txBody>
      </p:sp>
      <p:sp>
        <p:nvSpPr>
          <p:cNvPr id="4" name="Espaço Reservado para Número de Slide 3"/>
          <p:cNvSpPr>
            <a:spLocks noGrp="1"/>
          </p:cNvSpPr>
          <p:nvPr>
            <p:ph type="sldNum" sz="quarter" idx="10"/>
          </p:nvPr>
        </p:nvSpPr>
        <p:spPr/>
        <p:txBody>
          <a:bodyPr/>
          <a:lstStyle/>
          <a:p>
            <a:fld id="{F1AD9B7B-F9AD-4C09-9F38-0DAC732EF8EF}" type="slidenum">
              <a:rPr lang="pt-BR" smtClean="0"/>
              <a:t>7</a:t>
            </a:fld>
            <a:endParaRPr lang="pt-BR"/>
          </a:p>
        </p:txBody>
      </p:sp>
    </p:spTree>
    <p:extLst>
      <p:ext uri="{BB962C8B-B14F-4D97-AF65-F5344CB8AC3E}">
        <p14:creationId xmlns:p14="http://schemas.microsoft.com/office/powerpoint/2010/main" val="14059315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sz="1200" kern="1200" dirty="0" smtClean="0">
                <a:solidFill>
                  <a:schemeClr val="tx1"/>
                </a:solidFill>
                <a:effectLst/>
                <a:latin typeface="+mn-lt"/>
                <a:ea typeface="+mn-ea"/>
                <a:cs typeface="+mn-cs"/>
              </a:rPr>
              <a:t>O segundo pensamento: se você quer recomeçar sua vida com Cristo, se quer uma nova chance, você tem que estar apaixonado por Jesus, porque sem amor, não se pode construir uma vida cristã saudável.</a:t>
            </a:r>
          </a:p>
          <a:p>
            <a:endParaRPr lang="pt-BR" dirty="0"/>
          </a:p>
        </p:txBody>
      </p:sp>
      <p:sp>
        <p:nvSpPr>
          <p:cNvPr id="4" name="Espaço Reservado para Número de Slide 3"/>
          <p:cNvSpPr>
            <a:spLocks noGrp="1"/>
          </p:cNvSpPr>
          <p:nvPr>
            <p:ph type="sldNum" sz="quarter" idx="10"/>
          </p:nvPr>
        </p:nvSpPr>
        <p:spPr/>
        <p:txBody>
          <a:bodyPr/>
          <a:lstStyle/>
          <a:p>
            <a:fld id="{F1AD9B7B-F9AD-4C09-9F38-0DAC732EF8EF}" type="slidenum">
              <a:rPr lang="pt-BR" smtClean="0"/>
              <a:t>8</a:t>
            </a:fld>
            <a:endParaRPr lang="pt-BR"/>
          </a:p>
        </p:txBody>
      </p:sp>
    </p:spTree>
    <p:extLst>
      <p:ext uri="{BB962C8B-B14F-4D97-AF65-F5344CB8AC3E}">
        <p14:creationId xmlns:p14="http://schemas.microsoft.com/office/powerpoint/2010/main" val="15369213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sz="1200" kern="1200" dirty="0" smtClean="0">
                <a:solidFill>
                  <a:schemeClr val="tx1"/>
                </a:solidFill>
                <a:effectLst/>
                <a:latin typeface="+mn-lt"/>
                <a:ea typeface="+mn-ea"/>
                <a:cs typeface="+mn-cs"/>
              </a:rPr>
              <a:t>Terceiro pensamento: o grande problema da vida espiritual, que nos leva muitas vezes a cair, é que carregamos em nós a maldita natureza pecaminosa que nos acompanhará até o dia da glorificação, quando Cristo voltar.</a:t>
            </a:r>
          </a:p>
          <a:p>
            <a:endParaRPr lang="pt-BR" dirty="0"/>
          </a:p>
        </p:txBody>
      </p:sp>
      <p:sp>
        <p:nvSpPr>
          <p:cNvPr id="4" name="Espaço Reservado para Número de Slide 3"/>
          <p:cNvSpPr>
            <a:spLocks noGrp="1"/>
          </p:cNvSpPr>
          <p:nvPr>
            <p:ph type="sldNum" sz="quarter" idx="10"/>
          </p:nvPr>
        </p:nvSpPr>
        <p:spPr/>
        <p:txBody>
          <a:bodyPr/>
          <a:lstStyle/>
          <a:p>
            <a:fld id="{F1AD9B7B-F9AD-4C09-9F38-0DAC732EF8EF}" type="slidenum">
              <a:rPr lang="pt-BR" smtClean="0"/>
              <a:t>9</a:t>
            </a:fld>
            <a:endParaRPr lang="pt-BR"/>
          </a:p>
        </p:txBody>
      </p:sp>
    </p:spTree>
    <p:extLst>
      <p:ext uri="{BB962C8B-B14F-4D97-AF65-F5344CB8AC3E}">
        <p14:creationId xmlns:p14="http://schemas.microsoft.com/office/powerpoint/2010/main" val="38552560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sz="1200" kern="1200" dirty="0" smtClean="0">
                <a:solidFill>
                  <a:schemeClr val="tx1"/>
                </a:solidFill>
                <a:effectLst/>
                <a:latin typeface="+mn-lt"/>
                <a:ea typeface="+mn-ea"/>
                <a:cs typeface="+mn-cs"/>
              </a:rPr>
              <a:t>E o quarto pensamento: o segredo para permanecer firme na fé, é o serviço, o envolvimento com a Igreja, o envolvimento com a missão de Cristo na Terra. Agora deixem-me desenvolver estes quatro pensamentos.</a:t>
            </a:r>
          </a:p>
          <a:p>
            <a:endParaRPr lang="pt-BR" dirty="0"/>
          </a:p>
        </p:txBody>
      </p:sp>
      <p:sp>
        <p:nvSpPr>
          <p:cNvPr id="4" name="Espaço Reservado para Número de Slide 3"/>
          <p:cNvSpPr>
            <a:spLocks noGrp="1"/>
          </p:cNvSpPr>
          <p:nvPr>
            <p:ph type="sldNum" sz="quarter" idx="10"/>
          </p:nvPr>
        </p:nvSpPr>
        <p:spPr/>
        <p:txBody>
          <a:bodyPr/>
          <a:lstStyle/>
          <a:p>
            <a:fld id="{F1AD9B7B-F9AD-4C09-9F38-0DAC732EF8EF}" type="slidenum">
              <a:rPr lang="pt-BR" smtClean="0"/>
              <a:t>10</a:t>
            </a:fld>
            <a:endParaRPr lang="pt-BR"/>
          </a:p>
        </p:txBody>
      </p:sp>
    </p:spTree>
    <p:extLst>
      <p:ext uri="{BB962C8B-B14F-4D97-AF65-F5344CB8AC3E}">
        <p14:creationId xmlns:p14="http://schemas.microsoft.com/office/powerpoint/2010/main" val="16020546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kern="1200" dirty="0" smtClean="0">
                <a:solidFill>
                  <a:schemeClr val="tx1"/>
                </a:solidFill>
                <a:effectLst/>
                <a:latin typeface="+mn-lt"/>
                <a:ea typeface="+mn-ea"/>
                <a:cs typeface="+mn-cs"/>
              </a:rPr>
              <a:t>1. APRENDENDO A SE LEVANTAR</a:t>
            </a:r>
          </a:p>
          <a:p>
            <a:r>
              <a:rPr lang="pt-BR" sz="1200" kern="1200" dirty="0" smtClean="0">
                <a:solidFill>
                  <a:schemeClr val="tx1"/>
                </a:solidFill>
                <a:effectLst/>
                <a:latin typeface="+mn-lt"/>
                <a:ea typeface="+mn-ea"/>
                <a:cs typeface="+mn-cs"/>
              </a:rPr>
              <a:t> </a:t>
            </a:r>
          </a:p>
          <a:p>
            <a:r>
              <a:rPr lang="pt-BR" sz="1200" kern="1200" dirty="0" smtClean="0">
                <a:solidFill>
                  <a:schemeClr val="tx1"/>
                </a:solidFill>
                <a:effectLst/>
                <a:latin typeface="+mn-lt"/>
                <a:ea typeface="+mn-ea"/>
                <a:cs typeface="+mn-cs"/>
              </a:rPr>
              <a:t>Primeiro: Ninguém vai se perder porque alguma vez caiu na vida espiritual; se alguém se perder será simplesmente porque, tendo caído, não tentou se levantar e continuar a caminhada com Cristo. </a:t>
            </a:r>
            <a:endParaRPr lang="pt-BR" dirty="0"/>
          </a:p>
        </p:txBody>
      </p:sp>
      <p:sp>
        <p:nvSpPr>
          <p:cNvPr id="4" name="Espaço Reservado para Número de Slide 3"/>
          <p:cNvSpPr>
            <a:spLocks noGrp="1"/>
          </p:cNvSpPr>
          <p:nvPr>
            <p:ph type="sldNum" sz="quarter" idx="10"/>
          </p:nvPr>
        </p:nvSpPr>
        <p:spPr/>
        <p:txBody>
          <a:bodyPr/>
          <a:lstStyle/>
          <a:p>
            <a:fld id="{F1AD9B7B-F9AD-4C09-9F38-0DAC732EF8EF}" type="slidenum">
              <a:rPr lang="pt-BR" smtClean="0"/>
              <a:t>11</a:t>
            </a:fld>
            <a:endParaRPr lang="pt-BR"/>
          </a:p>
        </p:txBody>
      </p:sp>
    </p:spTree>
    <p:extLst>
      <p:ext uri="{BB962C8B-B14F-4D97-AF65-F5344CB8AC3E}">
        <p14:creationId xmlns:p14="http://schemas.microsoft.com/office/powerpoint/2010/main" val="1905245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kern="1200" dirty="0" smtClean="0">
                <a:solidFill>
                  <a:schemeClr val="tx1"/>
                </a:solidFill>
                <a:effectLst/>
                <a:latin typeface="+mn-lt"/>
                <a:ea typeface="+mn-ea"/>
                <a:cs typeface="+mn-cs"/>
              </a:rPr>
              <a:t>. O texto bíblico relata o encontro de Jesus com Pedro após a ressurreição. Pedro era um homem que confiava em suas próprias forças e antes de Jesus ser crucificado, ele olhou para Jesus e disse: </a:t>
            </a:r>
            <a:endParaRPr lang="pt-BR" dirty="0"/>
          </a:p>
        </p:txBody>
      </p:sp>
      <p:sp>
        <p:nvSpPr>
          <p:cNvPr id="4" name="Espaço Reservado para Número de Slide 3"/>
          <p:cNvSpPr>
            <a:spLocks noGrp="1"/>
          </p:cNvSpPr>
          <p:nvPr>
            <p:ph type="sldNum" sz="quarter" idx="10"/>
          </p:nvPr>
        </p:nvSpPr>
        <p:spPr/>
        <p:txBody>
          <a:bodyPr/>
          <a:lstStyle/>
          <a:p>
            <a:fld id="{F1AD9B7B-F9AD-4C09-9F38-0DAC732EF8EF}" type="slidenum">
              <a:rPr lang="pt-BR" smtClean="0"/>
              <a:t>12</a:t>
            </a:fld>
            <a:endParaRPr lang="pt-BR"/>
          </a:p>
        </p:txBody>
      </p:sp>
    </p:spTree>
    <p:extLst>
      <p:ext uri="{BB962C8B-B14F-4D97-AF65-F5344CB8AC3E}">
        <p14:creationId xmlns:p14="http://schemas.microsoft.com/office/powerpoint/2010/main" val="32897708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kern="1200" dirty="0" smtClean="0">
                <a:solidFill>
                  <a:schemeClr val="tx1"/>
                </a:solidFill>
                <a:effectLst/>
                <a:latin typeface="+mn-lt"/>
                <a:ea typeface="+mn-ea"/>
                <a:cs typeface="+mn-cs"/>
              </a:rPr>
              <a:t>Pedro era o "membro de Igreja" que achava que outros poderiam cair, mas ele, nunca. Outros poderiam trair o Senhor Jesus, mas ele nunca. Querido, nunca confie nas forças humanas, nós não passamos de barro. Não somos nada sem Cristo</a:t>
            </a:r>
            <a:endParaRPr lang="pt-BR" dirty="0"/>
          </a:p>
        </p:txBody>
      </p:sp>
      <p:sp>
        <p:nvSpPr>
          <p:cNvPr id="4" name="Espaço Reservado para Número de Slide 3"/>
          <p:cNvSpPr>
            <a:spLocks noGrp="1"/>
          </p:cNvSpPr>
          <p:nvPr>
            <p:ph type="sldNum" sz="quarter" idx="10"/>
          </p:nvPr>
        </p:nvSpPr>
        <p:spPr/>
        <p:txBody>
          <a:bodyPr/>
          <a:lstStyle/>
          <a:p>
            <a:fld id="{F1AD9B7B-F9AD-4C09-9F38-0DAC732EF8EF}" type="slidenum">
              <a:rPr lang="pt-BR" smtClean="0"/>
              <a:t>13</a:t>
            </a:fld>
            <a:endParaRPr lang="pt-BR"/>
          </a:p>
        </p:txBody>
      </p:sp>
    </p:spTree>
    <p:extLst>
      <p:ext uri="{BB962C8B-B14F-4D97-AF65-F5344CB8AC3E}">
        <p14:creationId xmlns:p14="http://schemas.microsoft.com/office/powerpoint/2010/main" val="11511996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kern="1200" dirty="0" smtClean="0">
                <a:solidFill>
                  <a:schemeClr val="tx1"/>
                </a:solidFill>
                <a:effectLst/>
                <a:latin typeface="+mn-lt"/>
                <a:ea typeface="+mn-ea"/>
                <a:cs typeface="+mn-cs"/>
              </a:rPr>
              <a:t>"Eu Sou a videira, vós os ramos. Quem permanece em Mim, e Eu, nele, esse dá muito fruto; porque sem Mim nada podeis fazer."(João 15:5)</a:t>
            </a:r>
            <a:endParaRPr lang="pt-BR" dirty="0"/>
          </a:p>
        </p:txBody>
      </p:sp>
      <p:sp>
        <p:nvSpPr>
          <p:cNvPr id="4" name="Espaço Reservado para Número de Slide 3"/>
          <p:cNvSpPr>
            <a:spLocks noGrp="1"/>
          </p:cNvSpPr>
          <p:nvPr>
            <p:ph type="sldNum" sz="quarter" idx="10"/>
          </p:nvPr>
        </p:nvSpPr>
        <p:spPr/>
        <p:txBody>
          <a:bodyPr/>
          <a:lstStyle/>
          <a:p>
            <a:fld id="{F1AD9B7B-F9AD-4C09-9F38-0DAC732EF8EF}" type="slidenum">
              <a:rPr lang="pt-BR" smtClean="0"/>
              <a:t>14</a:t>
            </a:fld>
            <a:endParaRPr lang="pt-BR"/>
          </a:p>
        </p:txBody>
      </p:sp>
    </p:spTree>
    <p:extLst>
      <p:ext uri="{BB962C8B-B14F-4D97-AF65-F5344CB8AC3E}">
        <p14:creationId xmlns:p14="http://schemas.microsoft.com/office/powerpoint/2010/main" val="18288573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kern="1200" dirty="0" smtClean="0">
                <a:solidFill>
                  <a:schemeClr val="tx1"/>
                </a:solidFill>
                <a:effectLst/>
                <a:latin typeface="+mn-lt"/>
                <a:ea typeface="+mn-ea"/>
                <a:cs typeface="+mn-cs"/>
              </a:rPr>
              <a:t>Paulo repete a lição de outra maneira: "Tudo posso naquele que me fortalece." (Filipenses 4:13)</a:t>
            </a:r>
          </a:p>
          <a:p>
            <a:r>
              <a:rPr lang="pt-BR" sz="1200" kern="1200" dirty="0" smtClean="0">
                <a:solidFill>
                  <a:schemeClr val="tx1"/>
                </a:solidFill>
                <a:effectLst/>
                <a:latin typeface="+mn-lt"/>
                <a:ea typeface="+mn-ea"/>
                <a:cs typeface="+mn-cs"/>
              </a:rPr>
              <a:t>Nós não somos nada, nosso sustento é Cristo, nossa segurança é Cristo, nossa garantia de salvação é Cristo. A nossa força, o nosso conhecimento da Bíblia, a nossa participação na Igreja, os anos que já estamos na vida cristã, tudo isso é nada. A coluna vertebral do cristianismo é Cristo. Pedro se esqueceu disso e caiu. Caiu feio, beijou o pó. Desceu lá no fundo do poço, traiu. Retornou à sua vida passada, falhou, pecou, abandonou o seu Mestre.</a:t>
            </a:r>
          </a:p>
          <a:p>
            <a:endParaRPr lang="pt-BR" dirty="0"/>
          </a:p>
        </p:txBody>
      </p:sp>
      <p:sp>
        <p:nvSpPr>
          <p:cNvPr id="4" name="Espaço Reservado para Número de Slide 3"/>
          <p:cNvSpPr>
            <a:spLocks noGrp="1"/>
          </p:cNvSpPr>
          <p:nvPr>
            <p:ph type="sldNum" sz="quarter" idx="10"/>
          </p:nvPr>
        </p:nvSpPr>
        <p:spPr/>
        <p:txBody>
          <a:bodyPr/>
          <a:lstStyle/>
          <a:p>
            <a:fld id="{F1AD9B7B-F9AD-4C09-9F38-0DAC732EF8EF}" type="slidenum">
              <a:rPr lang="pt-BR" smtClean="0"/>
              <a:t>15</a:t>
            </a:fld>
            <a:endParaRPr lang="pt-BR"/>
          </a:p>
        </p:txBody>
      </p:sp>
    </p:spTree>
    <p:extLst>
      <p:ext uri="{BB962C8B-B14F-4D97-AF65-F5344CB8AC3E}">
        <p14:creationId xmlns:p14="http://schemas.microsoft.com/office/powerpoint/2010/main" val="37200162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kern="1200" dirty="0" smtClean="0">
                <a:solidFill>
                  <a:schemeClr val="tx1"/>
                </a:solidFill>
                <a:effectLst/>
                <a:latin typeface="+mn-lt"/>
                <a:ea typeface="+mn-ea"/>
                <a:cs typeface="+mn-cs"/>
              </a:rPr>
              <a:t>Queridos, não há coisa mais triste na vida espiritual que a consciência do culpado. O grande problema com o pecado não é que Deus não possa nos perdoar. Ele nos perdoa. O grande problema com o pecado é que a consciência do pecador não aceita, as vezes, o perdão.</a:t>
            </a:r>
          </a:p>
          <a:p>
            <a:r>
              <a:rPr lang="pt-BR" sz="1200" kern="1200" dirty="0" smtClean="0">
                <a:solidFill>
                  <a:schemeClr val="tx1"/>
                </a:solidFill>
                <a:effectLst/>
                <a:latin typeface="+mn-lt"/>
                <a:ea typeface="+mn-ea"/>
                <a:cs typeface="+mn-cs"/>
              </a:rPr>
              <a:t>Será que você é alguém atormentado pelo peso da culpa? É alguém que há anos e anos vem carregando o fardo de uma consciência culpada?</a:t>
            </a:r>
          </a:p>
          <a:p>
            <a:endParaRPr lang="pt-BR" dirty="0"/>
          </a:p>
        </p:txBody>
      </p:sp>
      <p:sp>
        <p:nvSpPr>
          <p:cNvPr id="4" name="Espaço Reservado para Número de Slide 3"/>
          <p:cNvSpPr>
            <a:spLocks noGrp="1"/>
          </p:cNvSpPr>
          <p:nvPr>
            <p:ph type="sldNum" sz="quarter" idx="10"/>
          </p:nvPr>
        </p:nvSpPr>
        <p:spPr/>
        <p:txBody>
          <a:bodyPr/>
          <a:lstStyle/>
          <a:p>
            <a:fld id="{F1AD9B7B-F9AD-4C09-9F38-0DAC732EF8EF}" type="slidenum">
              <a:rPr lang="pt-BR" smtClean="0"/>
              <a:t>16</a:t>
            </a:fld>
            <a:endParaRPr lang="pt-BR"/>
          </a:p>
        </p:txBody>
      </p:sp>
    </p:spTree>
    <p:extLst>
      <p:ext uri="{BB962C8B-B14F-4D97-AF65-F5344CB8AC3E}">
        <p14:creationId xmlns:p14="http://schemas.microsoft.com/office/powerpoint/2010/main" val="89412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kern="1200" dirty="0" smtClean="0">
                <a:solidFill>
                  <a:schemeClr val="tx1"/>
                </a:solidFill>
                <a:effectLst/>
                <a:latin typeface="+mn-lt"/>
                <a:ea typeface="+mn-ea"/>
                <a:cs typeface="+mn-cs"/>
              </a:rPr>
              <a:t>Na Bíblia, encontro dois tipos de cristãos: Enoque, cuja biografia está contida em apenas catorze palavras. Na vida de Enoque não encontramos um pecado, foi uma vida impecável, uma vida correta, uma vida perfeita. Por mais que eu procure na Bíblia um erro na vida de Enoque, não encontro. Tudo que encontro é que: </a:t>
            </a:r>
            <a:endParaRPr lang="pt-BR" dirty="0"/>
          </a:p>
        </p:txBody>
      </p:sp>
      <p:sp>
        <p:nvSpPr>
          <p:cNvPr id="4" name="Espaço Reservado para Número de Slide 3"/>
          <p:cNvSpPr>
            <a:spLocks noGrp="1"/>
          </p:cNvSpPr>
          <p:nvPr>
            <p:ph type="sldNum" sz="quarter" idx="10"/>
          </p:nvPr>
        </p:nvSpPr>
        <p:spPr/>
        <p:txBody>
          <a:bodyPr/>
          <a:lstStyle/>
          <a:p>
            <a:fld id="{F1AD9B7B-F9AD-4C09-9F38-0DAC732EF8EF}" type="slidenum">
              <a:rPr lang="pt-BR" smtClean="0"/>
              <a:t>17</a:t>
            </a:fld>
            <a:endParaRPr lang="pt-BR"/>
          </a:p>
        </p:txBody>
      </p:sp>
    </p:spTree>
    <p:extLst>
      <p:ext uri="{BB962C8B-B14F-4D97-AF65-F5344CB8AC3E}">
        <p14:creationId xmlns:p14="http://schemas.microsoft.com/office/powerpoint/2010/main" val="36415702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kern="1200" dirty="0" smtClean="0">
                <a:solidFill>
                  <a:schemeClr val="tx1"/>
                </a:solidFill>
                <a:effectLst/>
                <a:latin typeface="+mn-lt"/>
                <a:ea typeface="+mn-ea"/>
                <a:cs typeface="+mn-cs"/>
              </a:rPr>
              <a:t>"Andou Enoque com Deus, e ... Deus o tomou para Si."(Gênesis 5:24)</a:t>
            </a:r>
          </a:p>
          <a:p>
            <a:r>
              <a:rPr lang="pt-BR" sz="1200" kern="1200" dirty="0" smtClean="0">
                <a:solidFill>
                  <a:schemeClr val="tx1"/>
                </a:solidFill>
                <a:effectLst/>
                <a:latin typeface="+mn-lt"/>
                <a:ea typeface="+mn-ea"/>
                <a:cs typeface="+mn-cs"/>
              </a:rPr>
              <a:t>Deus quer </a:t>
            </a:r>
            <a:r>
              <a:rPr lang="pt-BR" sz="1200" kern="1200" dirty="0" err="1" smtClean="0">
                <a:solidFill>
                  <a:schemeClr val="tx1"/>
                </a:solidFill>
                <a:effectLst/>
                <a:latin typeface="+mn-lt"/>
                <a:ea typeface="+mn-ea"/>
                <a:cs typeface="+mn-cs"/>
              </a:rPr>
              <a:t>Enoques</a:t>
            </a:r>
            <a:r>
              <a:rPr lang="pt-BR" sz="1200" kern="1200" dirty="0" smtClean="0">
                <a:solidFill>
                  <a:schemeClr val="tx1"/>
                </a:solidFill>
                <a:effectLst/>
                <a:latin typeface="+mn-lt"/>
                <a:ea typeface="+mn-ea"/>
                <a:cs typeface="+mn-cs"/>
              </a:rPr>
              <a:t> na Sua Igreja. Deus pode fazer de você um Enoque moderno. A Bíblia está cheia de promessas: veja no livro do Apocalipse algumas promessas: "O vencedor será assim vestido de vestiduras brancas, e de modo nenhum apagarei o seu nome do livro da vida." (Apocalipse 3:5) Veja mais adiante, outra promessa: "Ao vencedor, dar-lhe-ei sentar-se Comigo no Meu trono, assim como também Eu venci e Me sentei com Meu Pai no Seu trono." (Apocalipse 3:21)</a:t>
            </a:r>
          </a:p>
          <a:p>
            <a:r>
              <a:rPr lang="pt-BR" sz="1200" kern="1200" dirty="0" smtClean="0">
                <a:solidFill>
                  <a:schemeClr val="tx1"/>
                </a:solidFill>
                <a:effectLst/>
                <a:latin typeface="+mn-lt"/>
                <a:ea typeface="+mn-ea"/>
                <a:cs typeface="+mn-cs"/>
              </a:rPr>
              <a:t>Se a Bíblia fala tanto de vitória é porque a vitória não é uma utopia, não é algo irreal, a vitória é possível! Existe um Deus que pode fazer você vitorioso. Você pode viver uma vida sem cair, como Enoque.</a:t>
            </a:r>
          </a:p>
          <a:p>
            <a:endParaRPr lang="pt-BR" dirty="0"/>
          </a:p>
        </p:txBody>
      </p:sp>
      <p:sp>
        <p:nvSpPr>
          <p:cNvPr id="4" name="Espaço Reservado para Número de Slide 3"/>
          <p:cNvSpPr>
            <a:spLocks noGrp="1"/>
          </p:cNvSpPr>
          <p:nvPr>
            <p:ph type="sldNum" sz="quarter" idx="10"/>
          </p:nvPr>
        </p:nvSpPr>
        <p:spPr/>
        <p:txBody>
          <a:bodyPr/>
          <a:lstStyle/>
          <a:p>
            <a:fld id="{F1AD9B7B-F9AD-4C09-9F38-0DAC732EF8EF}" type="slidenum">
              <a:rPr lang="pt-BR" smtClean="0"/>
              <a:t>18</a:t>
            </a:fld>
            <a:endParaRPr lang="pt-BR"/>
          </a:p>
        </p:txBody>
      </p:sp>
    </p:spTree>
    <p:extLst>
      <p:ext uri="{BB962C8B-B14F-4D97-AF65-F5344CB8AC3E}">
        <p14:creationId xmlns:p14="http://schemas.microsoft.com/office/powerpoint/2010/main" val="16750967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kern="1200" dirty="0" smtClean="0">
                <a:solidFill>
                  <a:schemeClr val="tx1"/>
                </a:solidFill>
                <a:effectLst/>
                <a:latin typeface="+mn-lt"/>
                <a:ea typeface="+mn-ea"/>
                <a:cs typeface="+mn-cs"/>
              </a:rPr>
              <a:t>Nas minhas horas de meditação pessoal, eu peço a Deus: Senhor, como gostaria de ser como Enoque, mas se não posso ser como ele, pelo menos dá-me a alegria de ser como Davi que conheceu o outro lado da vida, que caiu, fracassou, que foi derrotado, mas em meio à miséria do pecado, levantou o rosto para o céu em desespero e correu como louco no meio da noite. Caiu numa cova escura, de joelhos, e aí escreveu o Salmo 51. </a:t>
            </a:r>
            <a:endParaRPr lang="pt-BR" dirty="0"/>
          </a:p>
        </p:txBody>
      </p:sp>
      <p:sp>
        <p:nvSpPr>
          <p:cNvPr id="4" name="Espaço Reservado para Número de Slide 3"/>
          <p:cNvSpPr>
            <a:spLocks noGrp="1"/>
          </p:cNvSpPr>
          <p:nvPr>
            <p:ph type="sldNum" sz="quarter" idx="10"/>
          </p:nvPr>
        </p:nvSpPr>
        <p:spPr/>
        <p:txBody>
          <a:bodyPr/>
          <a:lstStyle/>
          <a:p>
            <a:fld id="{F1AD9B7B-F9AD-4C09-9F38-0DAC732EF8EF}" type="slidenum">
              <a:rPr lang="pt-BR" smtClean="0"/>
              <a:t>19</a:t>
            </a:fld>
            <a:endParaRPr lang="pt-BR"/>
          </a:p>
        </p:txBody>
      </p:sp>
    </p:spTree>
    <p:extLst>
      <p:ext uri="{BB962C8B-B14F-4D97-AF65-F5344CB8AC3E}">
        <p14:creationId xmlns:p14="http://schemas.microsoft.com/office/powerpoint/2010/main" val="7344217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kern="1200" dirty="0" smtClean="0">
                <a:solidFill>
                  <a:schemeClr val="tx1"/>
                </a:solidFill>
                <a:effectLst/>
                <a:latin typeface="+mn-lt"/>
                <a:ea typeface="+mn-ea"/>
                <a:cs typeface="+mn-cs"/>
              </a:rPr>
              <a:t>2. APRENDENDO A AMAR</a:t>
            </a:r>
          </a:p>
          <a:p>
            <a:r>
              <a:rPr lang="pt-BR" sz="1200" kern="1200" dirty="0" smtClean="0">
                <a:solidFill>
                  <a:schemeClr val="tx1"/>
                </a:solidFill>
                <a:effectLst/>
                <a:latin typeface="+mn-lt"/>
                <a:ea typeface="+mn-ea"/>
                <a:cs typeface="+mn-cs"/>
              </a:rPr>
              <a:t> </a:t>
            </a:r>
          </a:p>
          <a:p>
            <a:r>
              <a:rPr lang="pt-BR" sz="1200" kern="1200" dirty="0" smtClean="0">
                <a:solidFill>
                  <a:schemeClr val="tx1"/>
                </a:solidFill>
                <a:effectLst/>
                <a:latin typeface="+mn-lt"/>
                <a:ea typeface="+mn-ea"/>
                <a:cs typeface="+mn-cs"/>
              </a:rPr>
              <a:t>Chegamos, então, à segunda parte do tema desta palestra: se você quer recomeçar sua vida com Cristo, se você quer uma nova chance, se você quer construir uma nova experiência com Cristo, você tem que estar apaixonado por Jesus, porque sem amor, não se pode construir uma vida cristã saudável.</a:t>
            </a:r>
          </a:p>
          <a:p>
            <a:endParaRPr lang="pt-BR" dirty="0"/>
          </a:p>
        </p:txBody>
      </p:sp>
      <p:sp>
        <p:nvSpPr>
          <p:cNvPr id="4" name="Espaço Reservado para Número de Slide 3"/>
          <p:cNvSpPr>
            <a:spLocks noGrp="1"/>
          </p:cNvSpPr>
          <p:nvPr>
            <p:ph type="sldNum" sz="quarter" idx="10"/>
          </p:nvPr>
        </p:nvSpPr>
        <p:spPr/>
        <p:txBody>
          <a:bodyPr/>
          <a:lstStyle/>
          <a:p>
            <a:fld id="{F1AD9B7B-F9AD-4C09-9F38-0DAC732EF8EF}" type="slidenum">
              <a:rPr lang="pt-BR" smtClean="0"/>
              <a:t>20</a:t>
            </a:fld>
            <a:endParaRPr lang="pt-BR"/>
          </a:p>
        </p:txBody>
      </p:sp>
    </p:spTree>
    <p:extLst>
      <p:ext uri="{BB962C8B-B14F-4D97-AF65-F5344CB8AC3E}">
        <p14:creationId xmlns:p14="http://schemas.microsoft.com/office/powerpoint/2010/main" val="99440657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sz="1200" kern="1200" dirty="0" smtClean="0">
                <a:solidFill>
                  <a:schemeClr val="tx1"/>
                </a:solidFill>
                <a:effectLst/>
                <a:latin typeface="+mn-lt"/>
                <a:ea typeface="+mn-ea"/>
                <a:cs typeface="+mn-cs"/>
              </a:rPr>
              <a:t>Jesus virou-se para Pedro e disse: "Pedro, você quer uma nova oportunidade? Então vou lhe fazer uma pergunta: você Me ama?" E o texto bíblico diz que ele respondeu rápido: "Claro, Senhor, que Te amo!" Jesus disse: "Pedro, você não entendeu. Estou perguntando: Pedro, você Me ama?" A resposta foi: "Senhor, eu Te amo!" E Jesus insistiu: "Pedro, você ainda não entendeu: Eu estou perguntando se você Me ama." O texto bíblico diz que desta vez Pedro ficou triste porque Jesus perguntara pela terceira vez. Então Pedro pensou: "Ah, Senhor, que motivos tens para acreditar que eu Te amo?"</a:t>
            </a:r>
          </a:p>
          <a:p>
            <a:endParaRPr lang="pt-BR" dirty="0"/>
          </a:p>
        </p:txBody>
      </p:sp>
      <p:sp>
        <p:nvSpPr>
          <p:cNvPr id="4" name="Espaço Reservado para Número de Slide 3"/>
          <p:cNvSpPr>
            <a:spLocks noGrp="1"/>
          </p:cNvSpPr>
          <p:nvPr>
            <p:ph type="sldNum" sz="quarter" idx="10"/>
          </p:nvPr>
        </p:nvSpPr>
        <p:spPr/>
        <p:txBody>
          <a:bodyPr/>
          <a:lstStyle/>
          <a:p>
            <a:fld id="{F1AD9B7B-F9AD-4C09-9F38-0DAC732EF8EF}" type="slidenum">
              <a:rPr lang="pt-BR" smtClean="0"/>
              <a:t>22</a:t>
            </a:fld>
            <a:endParaRPr lang="pt-BR"/>
          </a:p>
        </p:txBody>
      </p:sp>
    </p:spTree>
    <p:extLst>
      <p:ext uri="{BB962C8B-B14F-4D97-AF65-F5344CB8AC3E}">
        <p14:creationId xmlns:p14="http://schemas.microsoft.com/office/powerpoint/2010/main" val="26986797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sz="1200" kern="1200" dirty="0" smtClean="0">
                <a:solidFill>
                  <a:schemeClr val="tx1"/>
                </a:solidFill>
                <a:effectLst/>
                <a:latin typeface="+mn-lt"/>
                <a:ea typeface="+mn-ea"/>
                <a:cs typeface="+mn-cs"/>
              </a:rPr>
              <a:t>Agora, diga-me: O que você está renunciando por amor a Jesus? Está renunciando a algum tipo de música por amor a Cristo? Está renunciando a algum programa de televisão por amor a Cristo? Está renunciando a um emprego por amor a Cristo? Está renunciando algum vício por amor a Cristo? Está renunciando a quê, por amor a Cristo? Que motivos tem Cristo para acreditar que você O ama? Ele deixou tudo no Céu, veio para sofrer a morte de um marginal, porque o amava.</a:t>
            </a:r>
          </a:p>
          <a:p>
            <a:endParaRPr lang="pt-BR" dirty="0"/>
          </a:p>
        </p:txBody>
      </p:sp>
      <p:sp>
        <p:nvSpPr>
          <p:cNvPr id="4" name="Espaço Reservado para Número de Slide 3"/>
          <p:cNvSpPr>
            <a:spLocks noGrp="1"/>
          </p:cNvSpPr>
          <p:nvPr>
            <p:ph type="sldNum" sz="quarter" idx="10"/>
          </p:nvPr>
        </p:nvSpPr>
        <p:spPr/>
        <p:txBody>
          <a:bodyPr/>
          <a:lstStyle/>
          <a:p>
            <a:fld id="{F1AD9B7B-F9AD-4C09-9F38-0DAC732EF8EF}" type="slidenum">
              <a:rPr lang="pt-BR" smtClean="0"/>
              <a:t>23</a:t>
            </a:fld>
            <a:endParaRPr lang="pt-BR"/>
          </a:p>
        </p:txBody>
      </p:sp>
    </p:spTree>
    <p:extLst>
      <p:ext uri="{BB962C8B-B14F-4D97-AF65-F5344CB8AC3E}">
        <p14:creationId xmlns:p14="http://schemas.microsoft.com/office/powerpoint/2010/main" val="358481777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sz="1200" kern="1200" dirty="0" smtClean="0">
                <a:solidFill>
                  <a:schemeClr val="tx1"/>
                </a:solidFill>
                <a:effectLst/>
                <a:latin typeface="+mn-lt"/>
                <a:ea typeface="+mn-ea"/>
                <a:cs typeface="+mn-cs"/>
              </a:rPr>
              <a:t>Estarei, neste momento, me dirigindo a uma senhora cujo marido a persegue por causa de Cristo? Ele sempre resmunga quando você se dedica às coisas de Deus? Ou será que você é um jovem que não pode ingressar na Universidade por ser fiel aos princípios de Cristo? Será você um jovem que renunciou a um trabalho, a uma carreira, por causa de Cristo? Que motivos tem Cristo para acreditar que você O ama?</a:t>
            </a:r>
          </a:p>
          <a:p>
            <a:endParaRPr lang="pt-BR" dirty="0"/>
          </a:p>
        </p:txBody>
      </p:sp>
      <p:sp>
        <p:nvSpPr>
          <p:cNvPr id="4" name="Espaço Reservado para Número de Slide 3"/>
          <p:cNvSpPr>
            <a:spLocks noGrp="1"/>
          </p:cNvSpPr>
          <p:nvPr>
            <p:ph type="sldNum" sz="quarter" idx="10"/>
          </p:nvPr>
        </p:nvSpPr>
        <p:spPr/>
        <p:txBody>
          <a:bodyPr/>
          <a:lstStyle/>
          <a:p>
            <a:fld id="{F1AD9B7B-F9AD-4C09-9F38-0DAC732EF8EF}" type="slidenum">
              <a:rPr lang="pt-BR" smtClean="0"/>
              <a:t>24</a:t>
            </a:fld>
            <a:endParaRPr lang="pt-BR"/>
          </a:p>
        </p:txBody>
      </p:sp>
    </p:spTree>
    <p:extLst>
      <p:ext uri="{BB962C8B-B14F-4D97-AF65-F5344CB8AC3E}">
        <p14:creationId xmlns:p14="http://schemas.microsoft.com/office/powerpoint/2010/main" val="26870565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kern="1200" dirty="0" smtClean="0">
                <a:solidFill>
                  <a:schemeClr val="tx1"/>
                </a:solidFill>
                <a:effectLst/>
                <a:latin typeface="+mn-lt"/>
                <a:ea typeface="+mn-ea"/>
                <a:cs typeface="+mn-cs"/>
              </a:rPr>
              <a:t>3. FEITOS DE CARNE</a:t>
            </a:r>
          </a:p>
          <a:p>
            <a:r>
              <a:rPr lang="pt-BR" sz="1200" kern="1200" dirty="0" smtClean="0">
                <a:solidFill>
                  <a:schemeClr val="tx1"/>
                </a:solidFill>
                <a:effectLst/>
                <a:latin typeface="+mn-lt"/>
                <a:ea typeface="+mn-ea"/>
                <a:cs typeface="+mn-cs"/>
              </a:rPr>
              <a:t> </a:t>
            </a:r>
          </a:p>
          <a:p>
            <a:r>
              <a:rPr lang="pt-BR" sz="1200" kern="1200" dirty="0" smtClean="0">
                <a:solidFill>
                  <a:schemeClr val="tx1"/>
                </a:solidFill>
                <a:effectLst/>
                <a:latin typeface="+mn-lt"/>
                <a:ea typeface="+mn-ea"/>
                <a:cs typeface="+mn-cs"/>
              </a:rPr>
              <a:t>O terceiro pensamento é apresentado na pergunta de Jesus a Simão: "Simão, filho de João". "Simão, filho de João" ... o que aconteceu com Jesus? Por que perguntou tantas vezes, "Simão, filho de João"? Sabe o que Jesus está querendo dizer? Simão, filho do homem, filho da carne. Simão, ser humano, lembre-se que você é filho de João. Você quer Me seguir, quer começar uma nova experiência Comigo? Então lembre-se de que você é filho de João, que você não é Deus. Você é homem, você é carne.</a:t>
            </a:r>
          </a:p>
          <a:p>
            <a:endParaRPr lang="pt-BR" dirty="0"/>
          </a:p>
        </p:txBody>
      </p:sp>
      <p:sp>
        <p:nvSpPr>
          <p:cNvPr id="4" name="Espaço Reservado para Número de Slide 3"/>
          <p:cNvSpPr>
            <a:spLocks noGrp="1"/>
          </p:cNvSpPr>
          <p:nvPr>
            <p:ph type="sldNum" sz="quarter" idx="10"/>
          </p:nvPr>
        </p:nvSpPr>
        <p:spPr/>
        <p:txBody>
          <a:bodyPr/>
          <a:lstStyle/>
          <a:p>
            <a:fld id="{F1AD9B7B-F9AD-4C09-9F38-0DAC732EF8EF}" type="slidenum">
              <a:rPr lang="pt-BR" smtClean="0"/>
              <a:t>25</a:t>
            </a:fld>
            <a:endParaRPr lang="pt-BR"/>
          </a:p>
        </p:txBody>
      </p:sp>
    </p:spTree>
    <p:extLst>
      <p:ext uri="{BB962C8B-B14F-4D97-AF65-F5344CB8AC3E}">
        <p14:creationId xmlns:p14="http://schemas.microsoft.com/office/powerpoint/2010/main" val="222029816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sz="1200" kern="1200" dirty="0" smtClean="0">
                <a:solidFill>
                  <a:schemeClr val="tx1"/>
                </a:solidFill>
                <a:effectLst/>
                <a:latin typeface="+mn-lt"/>
                <a:ea typeface="+mn-ea"/>
                <a:cs typeface="+mn-cs"/>
              </a:rPr>
              <a:t>Querido, sabe por que fracassamos na vida espiritual? Porque esquecemos que somos "filhos de João". O que acontece quando uma pessoa levanta pela manhã, escova os dentes, toma um banho e sai correndo como um louco para a luta do dia? O que esta pessoa está dizendo para Jesus? Está dizendo: "Senhor, sabes por que não separo tempo para orar, para estudar a Bíblia? Sabes por que estou saindo como um louco? Porque eu não preciso de Ti para vencer nesta vida, eu me viro sozinho." Mas quando você se ajoelha de manhã e abre sua Bíblia antes de sair, está </a:t>
            </a:r>
            <a:r>
              <a:rPr lang="pt-BR" sz="1200" kern="1200" smtClean="0">
                <a:solidFill>
                  <a:schemeClr val="tx1"/>
                </a:solidFill>
                <a:effectLst/>
                <a:latin typeface="+mn-lt"/>
                <a:ea typeface="+mn-ea"/>
                <a:cs typeface="+mn-cs"/>
              </a:rPr>
              <a:t>dizendo:</a:t>
            </a:r>
            <a:endParaRPr lang="pt-BR" dirty="0"/>
          </a:p>
        </p:txBody>
      </p:sp>
      <p:sp>
        <p:nvSpPr>
          <p:cNvPr id="4" name="Espaço Reservado para Número de Slide 3"/>
          <p:cNvSpPr>
            <a:spLocks noGrp="1"/>
          </p:cNvSpPr>
          <p:nvPr>
            <p:ph type="sldNum" sz="quarter" idx="10"/>
          </p:nvPr>
        </p:nvSpPr>
        <p:spPr/>
        <p:txBody>
          <a:bodyPr/>
          <a:lstStyle/>
          <a:p>
            <a:fld id="{F1AD9B7B-F9AD-4C09-9F38-0DAC732EF8EF}" type="slidenum">
              <a:rPr lang="pt-BR" smtClean="0"/>
              <a:t>26</a:t>
            </a:fld>
            <a:endParaRPr lang="pt-BR"/>
          </a:p>
        </p:txBody>
      </p:sp>
    </p:spTree>
    <p:extLst>
      <p:ext uri="{BB962C8B-B14F-4D97-AF65-F5344CB8AC3E}">
        <p14:creationId xmlns:p14="http://schemas.microsoft.com/office/powerpoint/2010/main" val="189733065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sz="1200" kern="1200" dirty="0" smtClean="0">
                <a:solidFill>
                  <a:schemeClr val="tx1"/>
                </a:solidFill>
                <a:effectLst/>
                <a:latin typeface="+mn-lt"/>
                <a:ea typeface="+mn-ea"/>
                <a:cs typeface="+mn-cs"/>
              </a:rPr>
              <a:t>"Senhor, sabes por que estou ajoelhado aqui? Porque sou filho de João, sou um pobre e fraco pecador. Estou sozinho e perdido. Antes de sair, preciso passar um tempo Contigo, porque eu não posso esquecer que eu sou filho de João."</a:t>
            </a:r>
          </a:p>
          <a:p>
            <a:endParaRPr lang="pt-BR" dirty="0"/>
          </a:p>
        </p:txBody>
      </p:sp>
      <p:sp>
        <p:nvSpPr>
          <p:cNvPr id="4" name="Espaço Reservado para Número de Slide 3"/>
          <p:cNvSpPr>
            <a:spLocks noGrp="1"/>
          </p:cNvSpPr>
          <p:nvPr>
            <p:ph type="sldNum" sz="quarter" idx="10"/>
          </p:nvPr>
        </p:nvSpPr>
        <p:spPr/>
        <p:txBody>
          <a:bodyPr/>
          <a:lstStyle/>
          <a:p>
            <a:fld id="{F1AD9B7B-F9AD-4C09-9F38-0DAC732EF8EF}" type="slidenum">
              <a:rPr lang="pt-BR" smtClean="0"/>
              <a:t>27</a:t>
            </a:fld>
            <a:endParaRPr lang="pt-BR"/>
          </a:p>
        </p:txBody>
      </p:sp>
    </p:spTree>
    <p:extLst>
      <p:ext uri="{BB962C8B-B14F-4D97-AF65-F5344CB8AC3E}">
        <p14:creationId xmlns:p14="http://schemas.microsoft.com/office/powerpoint/2010/main" val="165741203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sz="1200" kern="1200" dirty="0" smtClean="0">
                <a:solidFill>
                  <a:schemeClr val="tx1"/>
                </a:solidFill>
                <a:effectLst/>
                <a:latin typeface="+mn-lt"/>
                <a:ea typeface="+mn-ea"/>
                <a:cs typeface="+mn-cs"/>
              </a:rPr>
              <a:t>Você pode me ver aqui pregando, mas não me vê ajoelhado, sozinho. Por que eu busco ao meu Deus? Porque eu sou "filho de João", não sou nada. Sem Ele não passo de um pobre pecador. Ele é a minha segurança, Ele é a minha certeza de salvação, Ele é o meu escudo. Não quero mais viver sem Ele, porque já soube o que é estar sem Cristo. Já soube o que é o vazio da alma.</a:t>
            </a:r>
          </a:p>
          <a:p>
            <a:endParaRPr lang="pt-BR" dirty="0"/>
          </a:p>
        </p:txBody>
      </p:sp>
      <p:sp>
        <p:nvSpPr>
          <p:cNvPr id="4" name="Espaço Reservado para Número de Slide 3"/>
          <p:cNvSpPr>
            <a:spLocks noGrp="1"/>
          </p:cNvSpPr>
          <p:nvPr>
            <p:ph type="sldNum" sz="quarter" idx="10"/>
          </p:nvPr>
        </p:nvSpPr>
        <p:spPr/>
        <p:txBody>
          <a:bodyPr/>
          <a:lstStyle/>
          <a:p>
            <a:fld id="{F1AD9B7B-F9AD-4C09-9F38-0DAC732EF8EF}" type="slidenum">
              <a:rPr lang="pt-BR" smtClean="0"/>
              <a:t>28</a:t>
            </a:fld>
            <a:endParaRPr lang="pt-BR"/>
          </a:p>
        </p:txBody>
      </p:sp>
    </p:spTree>
    <p:extLst>
      <p:ext uri="{BB962C8B-B14F-4D97-AF65-F5344CB8AC3E}">
        <p14:creationId xmlns:p14="http://schemas.microsoft.com/office/powerpoint/2010/main" val="154231378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kern="1200" dirty="0" smtClean="0">
                <a:solidFill>
                  <a:schemeClr val="tx1"/>
                </a:solidFill>
                <a:effectLst/>
                <a:latin typeface="+mn-lt"/>
                <a:ea typeface="+mn-ea"/>
                <a:cs typeface="+mn-cs"/>
              </a:rPr>
              <a:t>ENVOLVIDOS NA MISSÃO</a:t>
            </a:r>
          </a:p>
          <a:p>
            <a:r>
              <a:rPr lang="pt-BR" sz="1200" kern="1200" dirty="0" smtClean="0">
                <a:solidFill>
                  <a:schemeClr val="tx1"/>
                </a:solidFill>
                <a:effectLst/>
                <a:latin typeface="+mn-lt"/>
                <a:ea typeface="+mn-ea"/>
                <a:cs typeface="+mn-cs"/>
              </a:rPr>
              <a:t> </a:t>
            </a:r>
          </a:p>
          <a:p>
            <a:r>
              <a:rPr lang="pt-BR" sz="1200" kern="1200" dirty="0" smtClean="0">
                <a:solidFill>
                  <a:schemeClr val="tx1"/>
                </a:solidFill>
                <a:effectLst/>
                <a:latin typeface="+mn-lt"/>
                <a:ea typeface="+mn-ea"/>
                <a:cs typeface="+mn-cs"/>
              </a:rPr>
              <a:t>O quarto pensamento é o SEGREDO PARA PERMANECER FIRME NA FÉ: é o envolvimento com a Missão de Cristo na Terra. Depois de perguntar três vezes se Simão O amava, Jesus pela terceira vez pediu: </a:t>
            </a:r>
            <a:endParaRPr lang="pt-BR" dirty="0"/>
          </a:p>
        </p:txBody>
      </p:sp>
      <p:sp>
        <p:nvSpPr>
          <p:cNvPr id="4" name="Espaço Reservado para Número de Slide 3"/>
          <p:cNvSpPr>
            <a:spLocks noGrp="1"/>
          </p:cNvSpPr>
          <p:nvPr>
            <p:ph type="sldNum" sz="quarter" idx="10"/>
          </p:nvPr>
        </p:nvSpPr>
        <p:spPr/>
        <p:txBody>
          <a:bodyPr/>
          <a:lstStyle/>
          <a:p>
            <a:fld id="{F1AD9B7B-F9AD-4C09-9F38-0DAC732EF8EF}" type="slidenum">
              <a:rPr lang="pt-BR" smtClean="0"/>
              <a:t>32</a:t>
            </a:fld>
            <a:endParaRPr lang="pt-BR"/>
          </a:p>
        </p:txBody>
      </p:sp>
    </p:spTree>
    <p:extLst>
      <p:ext uri="{BB962C8B-B14F-4D97-AF65-F5344CB8AC3E}">
        <p14:creationId xmlns:p14="http://schemas.microsoft.com/office/powerpoint/2010/main" val="413940772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kern="1200" dirty="0" smtClean="0">
                <a:solidFill>
                  <a:schemeClr val="tx1"/>
                </a:solidFill>
                <a:effectLst/>
                <a:latin typeface="+mn-lt"/>
                <a:ea typeface="+mn-ea"/>
                <a:cs typeface="+mn-cs"/>
              </a:rPr>
              <a:t>"... Apascenta as minhas ovelhas." (João 21:17)</a:t>
            </a:r>
          </a:p>
          <a:p>
            <a:r>
              <a:rPr lang="pt-BR" sz="1200" kern="1200" dirty="0" smtClean="0">
                <a:solidFill>
                  <a:schemeClr val="tx1"/>
                </a:solidFill>
                <a:effectLst/>
                <a:latin typeface="+mn-lt"/>
                <a:ea typeface="+mn-ea"/>
                <a:cs typeface="+mn-cs"/>
              </a:rPr>
              <a:t>Sabe por que? Porque não há maneira de você permanecer firme na Igreja, se você não se comprometer com as ovelhas do Senhor. Pregue o Evangelho, testifique, ganhe almas. Não há maneira de você </a:t>
            </a:r>
            <a:r>
              <a:rPr lang="pt-BR" sz="1200" kern="1200" dirty="0" err="1" smtClean="0">
                <a:solidFill>
                  <a:schemeClr val="tx1"/>
                </a:solidFill>
                <a:effectLst/>
                <a:latin typeface="+mn-lt"/>
                <a:ea typeface="+mn-ea"/>
                <a:cs typeface="+mn-cs"/>
              </a:rPr>
              <a:t>permancer</a:t>
            </a:r>
            <a:r>
              <a:rPr lang="pt-BR" sz="1200" kern="1200" dirty="0" smtClean="0">
                <a:solidFill>
                  <a:schemeClr val="tx1"/>
                </a:solidFill>
                <a:effectLst/>
                <a:latin typeface="+mn-lt"/>
                <a:ea typeface="+mn-ea"/>
                <a:cs typeface="+mn-cs"/>
              </a:rPr>
              <a:t> firme na fé se não estiver comprometido com a vida da Igreja. Por favor, não fique na torcida organizada, fique no campo, vista a camisa, sue. Este "jogo" não dura somente 90 minutos, este "jogo" dura até a vinda de Cristo. Pregue o Evangelho, busque almas, comprometa-se com a Igreja.</a:t>
            </a:r>
          </a:p>
          <a:p>
            <a:endParaRPr lang="pt-BR" dirty="0"/>
          </a:p>
        </p:txBody>
      </p:sp>
      <p:sp>
        <p:nvSpPr>
          <p:cNvPr id="4" name="Espaço Reservado para Número de Slide 3"/>
          <p:cNvSpPr>
            <a:spLocks noGrp="1"/>
          </p:cNvSpPr>
          <p:nvPr>
            <p:ph type="sldNum" sz="quarter" idx="10"/>
          </p:nvPr>
        </p:nvSpPr>
        <p:spPr/>
        <p:txBody>
          <a:bodyPr/>
          <a:lstStyle/>
          <a:p>
            <a:fld id="{F1AD9B7B-F9AD-4C09-9F38-0DAC732EF8EF}" type="slidenum">
              <a:rPr lang="pt-BR" smtClean="0"/>
              <a:t>34</a:t>
            </a:fld>
            <a:endParaRPr lang="pt-BR"/>
          </a:p>
        </p:txBody>
      </p:sp>
    </p:spTree>
    <p:extLst>
      <p:ext uri="{BB962C8B-B14F-4D97-AF65-F5344CB8AC3E}">
        <p14:creationId xmlns:p14="http://schemas.microsoft.com/office/powerpoint/2010/main" val="191545577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kern="1200" dirty="0" smtClean="0">
                <a:solidFill>
                  <a:schemeClr val="tx1"/>
                </a:solidFill>
                <a:effectLst/>
                <a:latin typeface="+mn-lt"/>
                <a:ea typeface="+mn-ea"/>
                <a:cs typeface="+mn-cs"/>
              </a:rPr>
              <a:t>APELO:</a:t>
            </a:r>
          </a:p>
          <a:p>
            <a:r>
              <a:rPr lang="pt-BR" sz="1200" kern="1200" dirty="0" smtClean="0">
                <a:solidFill>
                  <a:schemeClr val="tx1"/>
                </a:solidFill>
                <a:effectLst/>
                <a:latin typeface="+mn-lt"/>
                <a:ea typeface="+mn-ea"/>
                <a:cs typeface="+mn-cs"/>
              </a:rPr>
              <a:t> </a:t>
            </a:r>
          </a:p>
          <a:p>
            <a:r>
              <a:rPr lang="pt-BR" sz="1200" kern="1200" dirty="0" smtClean="0">
                <a:solidFill>
                  <a:schemeClr val="tx1"/>
                </a:solidFill>
                <a:effectLst/>
                <a:latin typeface="+mn-lt"/>
                <a:ea typeface="+mn-ea"/>
                <a:cs typeface="+mn-cs"/>
              </a:rPr>
              <a:t>A coisa mais linda que Jesus tem é que Ele acredita em você, Ele o ama. Não importa por quais caminhos você transitou, Ele nunca deixou de amar você. Não importa quantas vezes você O traiu, Ele nunca deixou de amá-lo. Não importa que as pessoas digam que você não presta. Para Jesus, você presta, você vale muito. Ele não quer que você continue naquela "vidinha" espiritual medíocre. Ele quer que você acorde, que você desperte. Ele quer que você reaja. Quer que você agora clame, do fundo do seu coração, e diga: "Senhor, eu não sou nada! Eu não posso, mas eu acredito em Teu poder e Contigo posso tornar-me um gigante."</a:t>
            </a:r>
          </a:p>
          <a:p>
            <a:r>
              <a:rPr lang="pt-BR" sz="1200" kern="1200" dirty="0" smtClean="0">
                <a:solidFill>
                  <a:schemeClr val="tx1"/>
                </a:solidFill>
                <a:effectLst/>
                <a:latin typeface="+mn-lt"/>
                <a:ea typeface="+mn-ea"/>
                <a:cs typeface="+mn-cs"/>
              </a:rPr>
              <a:t>Onde estiver, peça em seu coração que Jesus ouça o seu pedido em oração.</a:t>
            </a:r>
          </a:p>
          <a:p>
            <a:endParaRPr lang="pt-BR" dirty="0"/>
          </a:p>
        </p:txBody>
      </p:sp>
      <p:sp>
        <p:nvSpPr>
          <p:cNvPr id="4" name="Espaço Reservado para Número de Slide 3"/>
          <p:cNvSpPr>
            <a:spLocks noGrp="1"/>
          </p:cNvSpPr>
          <p:nvPr>
            <p:ph type="sldNum" sz="quarter" idx="10"/>
          </p:nvPr>
        </p:nvSpPr>
        <p:spPr/>
        <p:txBody>
          <a:bodyPr/>
          <a:lstStyle/>
          <a:p>
            <a:fld id="{F1AD9B7B-F9AD-4C09-9F38-0DAC732EF8EF}" type="slidenum">
              <a:rPr lang="pt-BR" smtClean="0"/>
              <a:t>35</a:t>
            </a:fld>
            <a:endParaRPr lang="pt-BR"/>
          </a:p>
        </p:txBody>
      </p:sp>
    </p:spTree>
    <p:extLst>
      <p:ext uri="{BB962C8B-B14F-4D97-AF65-F5344CB8AC3E}">
        <p14:creationId xmlns:p14="http://schemas.microsoft.com/office/powerpoint/2010/main" val="40165476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Slide de título">
    <p:spTree>
      <p:nvGrpSpPr>
        <p:cNvPr id="1" name=""/>
        <p:cNvGrpSpPr/>
        <p:nvPr/>
      </p:nvGrpSpPr>
      <p:grpSpPr>
        <a:xfrm>
          <a:off x="0" y="0"/>
          <a:ext cx="0" cy="0"/>
          <a:chOff x="0" y="0"/>
          <a:chExt cx="0" cy="0"/>
        </a:xfrm>
      </p:grpSpPr>
      <p:sp>
        <p:nvSpPr>
          <p:cNvPr id="2" name="Título 1"/>
          <p:cNvSpPr>
            <a:spLocks noGrp="1"/>
          </p:cNvSpPr>
          <p:nvPr>
            <p:ph type="ctrTitle"/>
          </p:nvPr>
        </p:nvSpPr>
        <p:spPr>
          <a:xfrm>
            <a:off x="1524000" y="1122363"/>
            <a:ext cx="9144000" cy="2387600"/>
          </a:xfrm>
        </p:spPr>
        <p:txBody>
          <a:bodyPr anchor="b"/>
          <a:lstStyle>
            <a:lvl1pPr algn="ctr">
              <a:defRPr sz="6000"/>
            </a:lvl1pPr>
          </a:lstStyle>
          <a:p>
            <a:r>
              <a:rPr lang="pt-BR" smtClean="0"/>
              <a:t>Clique para editar o título mestre</a:t>
            </a:r>
            <a:endParaRPr lang="pt-BR"/>
          </a:p>
        </p:txBody>
      </p:sp>
      <p:sp>
        <p:nvSpPr>
          <p:cNvPr id="3" name="Subtítulo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pt-BR" smtClean="0"/>
              <a:t>Clique para editar o estilo do subtítulo mestre</a:t>
            </a:r>
            <a:endParaRPr lang="pt-BR"/>
          </a:p>
        </p:txBody>
      </p:sp>
      <p:sp>
        <p:nvSpPr>
          <p:cNvPr id="4" name="Espaço Reservado para Data 3"/>
          <p:cNvSpPr>
            <a:spLocks noGrp="1"/>
          </p:cNvSpPr>
          <p:nvPr>
            <p:ph type="dt" sz="half" idx="10"/>
          </p:nvPr>
        </p:nvSpPr>
        <p:spPr/>
        <p:txBody>
          <a:bodyPr/>
          <a:lstStyle/>
          <a:p>
            <a:fld id="{D678FD69-C38E-4596-AF46-D9F419E81C4B}" type="datetimeFigureOut">
              <a:rPr lang="pt-BR" smtClean="0"/>
              <a:t>18/04/2018</a:t>
            </a:fld>
            <a:endParaRPr lang="pt-BR"/>
          </a:p>
        </p:txBody>
      </p:sp>
      <p:sp>
        <p:nvSpPr>
          <p:cNvPr id="5" name="Espaço Reservado para Rodapé 4"/>
          <p:cNvSpPr>
            <a:spLocks noGrp="1"/>
          </p:cNvSpPr>
          <p:nvPr>
            <p:ph type="ftr" sz="quarter" idx="11"/>
          </p:nvPr>
        </p:nvSpPr>
        <p:spPr/>
        <p:txBody>
          <a:bodyPr/>
          <a:lstStyle/>
          <a:p>
            <a:endParaRPr lang="pt-BR"/>
          </a:p>
        </p:txBody>
      </p:sp>
      <p:sp>
        <p:nvSpPr>
          <p:cNvPr id="6" name="Espaço Reservado para Número de Slide 5"/>
          <p:cNvSpPr>
            <a:spLocks noGrp="1"/>
          </p:cNvSpPr>
          <p:nvPr>
            <p:ph type="sldNum" sz="quarter" idx="12"/>
          </p:nvPr>
        </p:nvSpPr>
        <p:spPr/>
        <p:txBody>
          <a:bodyPr/>
          <a:lstStyle/>
          <a:p>
            <a:fld id="{E812672E-2B5E-46BA-9183-7EC2A647C786}" type="slidenum">
              <a:rPr lang="pt-BR" smtClean="0"/>
              <a:t>‹nº›</a:t>
            </a:fld>
            <a:endParaRPr lang="pt-BR"/>
          </a:p>
        </p:txBody>
      </p:sp>
    </p:spTree>
    <p:extLst>
      <p:ext uri="{BB962C8B-B14F-4D97-AF65-F5344CB8AC3E}">
        <p14:creationId xmlns:p14="http://schemas.microsoft.com/office/powerpoint/2010/main" val="1095116922"/>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e conteúdo">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pt-BR" smtClean="0"/>
              <a:t>Clique para editar o título mestre</a:t>
            </a:r>
            <a:endParaRPr lang="pt-BR"/>
          </a:p>
        </p:txBody>
      </p:sp>
      <p:sp>
        <p:nvSpPr>
          <p:cNvPr id="3" name="Espaço Reservado para Conteúdo 2"/>
          <p:cNvSpPr>
            <a:spLocks noGrp="1"/>
          </p:cNvSpPr>
          <p:nvPr>
            <p:ph idx="1"/>
          </p:nvPr>
        </p:nvSpPr>
        <p:spPr/>
        <p:txBody>
          <a:bodyPr/>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pt-BR"/>
          </a:p>
        </p:txBody>
      </p:sp>
      <p:sp>
        <p:nvSpPr>
          <p:cNvPr id="4" name="Espaço Reservado para Data 3"/>
          <p:cNvSpPr>
            <a:spLocks noGrp="1"/>
          </p:cNvSpPr>
          <p:nvPr>
            <p:ph type="dt" sz="half" idx="10"/>
          </p:nvPr>
        </p:nvSpPr>
        <p:spPr/>
        <p:txBody>
          <a:bodyPr/>
          <a:lstStyle/>
          <a:p>
            <a:fld id="{D678FD69-C38E-4596-AF46-D9F419E81C4B}" type="datetimeFigureOut">
              <a:rPr lang="pt-BR" smtClean="0"/>
              <a:t>18/04/2018</a:t>
            </a:fld>
            <a:endParaRPr lang="pt-BR"/>
          </a:p>
        </p:txBody>
      </p:sp>
      <p:sp>
        <p:nvSpPr>
          <p:cNvPr id="5" name="Espaço Reservado para Rodapé 4"/>
          <p:cNvSpPr>
            <a:spLocks noGrp="1"/>
          </p:cNvSpPr>
          <p:nvPr>
            <p:ph type="ftr" sz="quarter" idx="11"/>
          </p:nvPr>
        </p:nvSpPr>
        <p:spPr/>
        <p:txBody>
          <a:bodyPr/>
          <a:lstStyle/>
          <a:p>
            <a:endParaRPr lang="pt-BR"/>
          </a:p>
        </p:txBody>
      </p:sp>
      <p:sp>
        <p:nvSpPr>
          <p:cNvPr id="6" name="Espaço Reservado para Número de Slide 5"/>
          <p:cNvSpPr>
            <a:spLocks noGrp="1"/>
          </p:cNvSpPr>
          <p:nvPr>
            <p:ph type="sldNum" sz="quarter" idx="12"/>
          </p:nvPr>
        </p:nvSpPr>
        <p:spPr/>
        <p:txBody>
          <a:bodyPr/>
          <a:lstStyle/>
          <a:p>
            <a:fld id="{E812672E-2B5E-46BA-9183-7EC2A647C786}" type="slidenum">
              <a:rPr lang="pt-BR" smtClean="0"/>
              <a:t>‹nº›</a:t>
            </a:fld>
            <a:endParaRPr lang="pt-BR"/>
          </a:p>
        </p:txBody>
      </p:sp>
    </p:spTree>
    <p:extLst>
      <p:ext uri="{BB962C8B-B14F-4D97-AF65-F5344CB8AC3E}">
        <p14:creationId xmlns:p14="http://schemas.microsoft.com/office/powerpoint/2010/main" val="1003581750"/>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Cabeçalho da Seção">
    <p:spTree>
      <p:nvGrpSpPr>
        <p:cNvPr id="1" name=""/>
        <p:cNvGrpSpPr/>
        <p:nvPr/>
      </p:nvGrpSpPr>
      <p:grpSpPr>
        <a:xfrm>
          <a:off x="0" y="0"/>
          <a:ext cx="0" cy="0"/>
          <a:chOff x="0" y="0"/>
          <a:chExt cx="0" cy="0"/>
        </a:xfrm>
      </p:grpSpPr>
      <p:sp>
        <p:nvSpPr>
          <p:cNvPr id="2" name="Título 1"/>
          <p:cNvSpPr>
            <a:spLocks noGrp="1"/>
          </p:cNvSpPr>
          <p:nvPr>
            <p:ph type="title"/>
          </p:nvPr>
        </p:nvSpPr>
        <p:spPr>
          <a:xfrm>
            <a:off x="831850" y="1709738"/>
            <a:ext cx="10515600" cy="2852737"/>
          </a:xfrm>
        </p:spPr>
        <p:txBody>
          <a:bodyPr anchor="b"/>
          <a:lstStyle>
            <a:lvl1pPr>
              <a:defRPr sz="6000"/>
            </a:lvl1pPr>
          </a:lstStyle>
          <a:p>
            <a:r>
              <a:rPr lang="pt-BR" smtClean="0"/>
              <a:t>Clique para editar o título mestre</a:t>
            </a:r>
            <a:endParaRPr lang="pt-BR"/>
          </a:p>
        </p:txBody>
      </p:sp>
      <p:sp>
        <p:nvSpPr>
          <p:cNvPr id="3" name="Espaço Reservado para Texto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pt-BR" smtClean="0"/>
              <a:t>Clique para editar o texto mestre</a:t>
            </a:r>
          </a:p>
        </p:txBody>
      </p:sp>
      <p:sp>
        <p:nvSpPr>
          <p:cNvPr id="4" name="Espaço Reservado para Data 3"/>
          <p:cNvSpPr>
            <a:spLocks noGrp="1"/>
          </p:cNvSpPr>
          <p:nvPr>
            <p:ph type="dt" sz="half" idx="10"/>
          </p:nvPr>
        </p:nvSpPr>
        <p:spPr/>
        <p:txBody>
          <a:bodyPr/>
          <a:lstStyle/>
          <a:p>
            <a:fld id="{D678FD69-C38E-4596-AF46-D9F419E81C4B}" type="datetimeFigureOut">
              <a:rPr lang="pt-BR" smtClean="0"/>
              <a:t>18/04/2018</a:t>
            </a:fld>
            <a:endParaRPr lang="pt-BR"/>
          </a:p>
        </p:txBody>
      </p:sp>
      <p:sp>
        <p:nvSpPr>
          <p:cNvPr id="5" name="Espaço Reservado para Rodapé 4"/>
          <p:cNvSpPr>
            <a:spLocks noGrp="1"/>
          </p:cNvSpPr>
          <p:nvPr>
            <p:ph type="ftr" sz="quarter" idx="11"/>
          </p:nvPr>
        </p:nvSpPr>
        <p:spPr/>
        <p:txBody>
          <a:bodyPr/>
          <a:lstStyle/>
          <a:p>
            <a:endParaRPr lang="pt-BR"/>
          </a:p>
        </p:txBody>
      </p:sp>
      <p:sp>
        <p:nvSpPr>
          <p:cNvPr id="6" name="Espaço Reservado para Número de Slide 5"/>
          <p:cNvSpPr>
            <a:spLocks noGrp="1"/>
          </p:cNvSpPr>
          <p:nvPr>
            <p:ph type="sldNum" sz="quarter" idx="12"/>
          </p:nvPr>
        </p:nvSpPr>
        <p:spPr/>
        <p:txBody>
          <a:bodyPr/>
          <a:lstStyle/>
          <a:p>
            <a:fld id="{E812672E-2B5E-46BA-9183-7EC2A647C786}" type="slidenum">
              <a:rPr lang="pt-BR" smtClean="0"/>
              <a:t>‹nº›</a:t>
            </a:fld>
            <a:endParaRPr lang="pt-BR"/>
          </a:p>
        </p:txBody>
      </p:sp>
    </p:spTree>
    <p:extLst>
      <p:ext uri="{BB962C8B-B14F-4D97-AF65-F5344CB8AC3E}">
        <p14:creationId xmlns:p14="http://schemas.microsoft.com/office/powerpoint/2010/main" val="3024633605"/>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uas Partes de Conteúdo">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pt-BR" smtClean="0"/>
              <a:t>Clique para editar o título mestre</a:t>
            </a:r>
            <a:endParaRPr lang="pt-BR"/>
          </a:p>
        </p:txBody>
      </p:sp>
      <p:sp>
        <p:nvSpPr>
          <p:cNvPr id="3" name="Espaço Reservado para Conteúdo 2"/>
          <p:cNvSpPr>
            <a:spLocks noGrp="1"/>
          </p:cNvSpPr>
          <p:nvPr>
            <p:ph sz="half" idx="1"/>
          </p:nvPr>
        </p:nvSpPr>
        <p:spPr>
          <a:xfrm>
            <a:off x="838200" y="1825625"/>
            <a:ext cx="5181600" cy="4351338"/>
          </a:xfrm>
        </p:spPr>
        <p:txBody>
          <a:bodyPr/>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pt-BR"/>
          </a:p>
        </p:txBody>
      </p:sp>
      <p:sp>
        <p:nvSpPr>
          <p:cNvPr id="4" name="Espaço Reservado para Conteúdo 3"/>
          <p:cNvSpPr>
            <a:spLocks noGrp="1"/>
          </p:cNvSpPr>
          <p:nvPr>
            <p:ph sz="half" idx="2"/>
          </p:nvPr>
        </p:nvSpPr>
        <p:spPr>
          <a:xfrm>
            <a:off x="6172200" y="1825625"/>
            <a:ext cx="5181600" cy="4351338"/>
          </a:xfrm>
        </p:spPr>
        <p:txBody>
          <a:bodyPr/>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pt-BR"/>
          </a:p>
        </p:txBody>
      </p:sp>
      <p:sp>
        <p:nvSpPr>
          <p:cNvPr id="5" name="Espaço Reservado para Data 4"/>
          <p:cNvSpPr>
            <a:spLocks noGrp="1"/>
          </p:cNvSpPr>
          <p:nvPr>
            <p:ph type="dt" sz="half" idx="10"/>
          </p:nvPr>
        </p:nvSpPr>
        <p:spPr/>
        <p:txBody>
          <a:bodyPr/>
          <a:lstStyle/>
          <a:p>
            <a:fld id="{D678FD69-C38E-4596-AF46-D9F419E81C4B}" type="datetimeFigureOut">
              <a:rPr lang="pt-BR" smtClean="0"/>
              <a:t>18/04/2018</a:t>
            </a:fld>
            <a:endParaRPr lang="pt-BR"/>
          </a:p>
        </p:txBody>
      </p:sp>
      <p:sp>
        <p:nvSpPr>
          <p:cNvPr id="6" name="Espaço Reservado para Rodapé 5"/>
          <p:cNvSpPr>
            <a:spLocks noGrp="1"/>
          </p:cNvSpPr>
          <p:nvPr>
            <p:ph type="ftr" sz="quarter" idx="11"/>
          </p:nvPr>
        </p:nvSpPr>
        <p:spPr/>
        <p:txBody>
          <a:bodyPr/>
          <a:lstStyle/>
          <a:p>
            <a:endParaRPr lang="pt-BR"/>
          </a:p>
        </p:txBody>
      </p:sp>
      <p:sp>
        <p:nvSpPr>
          <p:cNvPr id="7" name="Espaço Reservado para Número de Slide 6"/>
          <p:cNvSpPr>
            <a:spLocks noGrp="1"/>
          </p:cNvSpPr>
          <p:nvPr>
            <p:ph type="sldNum" sz="quarter" idx="12"/>
          </p:nvPr>
        </p:nvSpPr>
        <p:spPr/>
        <p:txBody>
          <a:bodyPr/>
          <a:lstStyle/>
          <a:p>
            <a:fld id="{E812672E-2B5E-46BA-9183-7EC2A647C786}" type="slidenum">
              <a:rPr lang="pt-BR" smtClean="0"/>
              <a:t>‹nº›</a:t>
            </a:fld>
            <a:endParaRPr lang="pt-BR"/>
          </a:p>
        </p:txBody>
      </p:sp>
    </p:spTree>
    <p:extLst>
      <p:ext uri="{BB962C8B-B14F-4D97-AF65-F5344CB8AC3E}">
        <p14:creationId xmlns:p14="http://schemas.microsoft.com/office/powerpoint/2010/main" val="1153626650"/>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ção">
    <p:spTree>
      <p:nvGrpSpPr>
        <p:cNvPr id="1" name=""/>
        <p:cNvGrpSpPr/>
        <p:nvPr/>
      </p:nvGrpSpPr>
      <p:grpSpPr>
        <a:xfrm>
          <a:off x="0" y="0"/>
          <a:ext cx="0" cy="0"/>
          <a:chOff x="0" y="0"/>
          <a:chExt cx="0" cy="0"/>
        </a:xfrm>
      </p:grpSpPr>
      <p:sp>
        <p:nvSpPr>
          <p:cNvPr id="2" name="Título 1"/>
          <p:cNvSpPr>
            <a:spLocks noGrp="1"/>
          </p:cNvSpPr>
          <p:nvPr>
            <p:ph type="title"/>
          </p:nvPr>
        </p:nvSpPr>
        <p:spPr>
          <a:xfrm>
            <a:off x="839788" y="365125"/>
            <a:ext cx="10515600" cy="1325563"/>
          </a:xfrm>
        </p:spPr>
        <p:txBody>
          <a:bodyPr/>
          <a:lstStyle/>
          <a:p>
            <a:r>
              <a:rPr lang="pt-BR" smtClean="0"/>
              <a:t>Clique para editar o título mestre</a:t>
            </a:r>
            <a:endParaRPr lang="pt-BR"/>
          </a:p>
        </p:txBody>
      </p:sp>
      <p:sp>
        <p:nvSpPr>
          <p:cNvPr id="3" name="Espaço Reservado para Texto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t-BR" smtClean="0"/>
              <a:t>Clique para editar o texto mestre</a:t>
            </a:r>
          </a:p>
        </p:txBody>
      </p:sp>
      <p:sp>
        <p:nvSpPr>
          <p:cNvPr id="4" name="Espaço Reservado para Conteúdo 3"/>
          <p:cNvSpPr>
            <a:spLocks noGrp="1"/>
          </p:cNvSpPr>
          <p:nvPr>
            <p:ph sz="half" idx="2"/>
          </p:nvPr>
        </p:nvSpPr>
        <p:spPr>
          <a:xfrm>
            <a:off x="839788" y="2505075"/>
            <a:ext cx="5157787" cy="3684588"/>
          </a:xfrm>
        </p:spPr>
        <p:txBody>
          <a:bodyPr/>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pt-BR"/>
          </a:p>
        </p:txBody>
      </p:sp>
      <p:sp>
        <p:nvSpPr>
          <p:cNvPr id="5" name="Espaço Reservado para Texto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t-BR" smtClean="0"/>
              <a:t>Clique para editar o texto mestre</a:t>
            </a:r>
          </a:p>
        </p:txBody>
      </p:sp>
      <p:sp>
        <p:nvSpPr>
          <p:cNvPr id="6" name="Espaço Reservado para Conteúdo 5"/>
          <p:cNvSpPr>
            <a:spLocks noGrp="1"/>
          </p:cNvSpPr>
          <p:nvPr>
            <p:ph sz="quarter" idx="4"/>
          </p:nvPr>
        </p:nvSpPr>
        <p:spPr>
          <a:xfrm>
            <a:off x="6172200" y="2505075"/>
            <a:ext cx="5183188" cy="3684588"/>
          </a:xfrm>
        </p:spPr>
        <p:txBody>
          <a:bodyPr/>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pt-BR"/>
          </a:p>
        </p:txBody>
      </p:sp>
      <p:sp>
        <p:nvSpPr>
          <p:cNvPr id="7" name="Espaço Reservado para Data 6"/>
          <p:cNvSpPr>
            <a:spLocks noGrp="1"/>
          </p:cNvSpPr>
          <p:nvPr>
            <p:ph type="dt" sz="half" idx="10"/>
          </p:nvPr>
        </p:nvSpPr>
        <p:spPr/>
        <p:txBody>
          <a:bodyPr/>
          <a:lstStyle/>
          <a:p>
            <a:fld id="{D678FD69-C38E-4596-AF46-D9F419E81C4B}" type="datetimeFigureOut">
              <a:rPr lang="pt-BR" smtClean="0"/>
              <a:t>18/04/2018</a:t>
            </a:fld>
            <a:endParaRPr lang="pt-BR"/>
          </a:p>
        </p:txBody>
      </p:sp>
      <p:sp>
        <p:nvSpPr>
          <p:cNvPr id="8" name="Espaço Reservado para Rodapé 7"/>
          <p:cNvSpPr>
            <a:spLocks noGrp="1"/>
          </p:cNvSpPr>
          <p:nvPr>
            <p:ph type="ftr" sz="quarter" idx="11"/>
          </p:nvPr>
        </p:nvSpPr>
        <p:spPr/>
        <p:txBody>
          <a:bodyPr/>
          <a:lstStyle/>
          <a:p>
            <a:endParaRPr lang="pt-BR"/>
          </a:p>
        </p:txBody>
      </p:sp>
      <p:sp>
        <p:nvSpPr>
          <p:cNvPr id="9" name="Espaço Reservado para Número de Slide 8"/>
          <p:cNvSpPr>
            <a:spLocks noGrp="1"/>
          </p:cNvSpPr>
          <p:nvPr>
            <p:ph type="sldNum" sz="quarter" idx="12"/>
          </p:nvPr>
        </p:nvSpPr>
        <p:spPr/>
        <p:txBody>
          <a:bodyPr/>
          <a:lstStyle/>
          <a:p>
            <a:fld id="{E812672E-2B5E-46BA-9183-7EC2A647C786}" type="slidenum">
              <a:rPr lang="pt-BR" smtClean="0"/>
              <a:t>‹nº›</a:t>
            </a:fld>
            <a:endParaRPr lang="pt-BR"/>
          </a:p>
        </p:txBody>
      </p:sp>
    </p:spTree>
    <p:extLst>
      <p:ext uri="{BB962C8B-B14F-4D97-AF65-F5344CB8AC3E}">
        <p14:creationId xmlns:p14="http://schemas.microsoft.com/office/powerpoint/2010/main" val="1482349104"/>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mente título">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pt-BR" smtClean="0"/>
              <a:t>Clique para editar o título mestre</a:t>
            </a:r>
            <a:endParaRPr lang="pt-BR"/>
          </a:p>
        </p:txBody>
      </p:sp>
      <p:sp>
        <p:nvSpPr>
          <p:cNvPr id="3" name="Espaço Reservado para Data 2"/>
          <p:cNvSpPr>
            <a:spLocks noGrp="1"/>
          </p:cNvSpPr>
          <p:nvPr>
            <p:ph type="dt" sz="half" idx="10"/>
          </p:nvPr>
        </p:nvSpPr>
        <p:spPr/>
        <p:txBody>
          <a:bodyPr/>
          <a:lstStyle/>
          <a:p>
            <a:fld id="{D678FD69-C38E-4596-AF46-D9F419E81C4B}" type="datetimeFigureOut">
              <a:rPr lang="pt-BR" smtClean="0"/>
              <a:t>18/04/2018</a:t>
            </a:fld>
            <a:endParaRPr lang="pt-BR"/>
          </a:p>
        </p:txBody>
      </p:sp>
      <p:sp>
        <p:nvSpPr>
          <p:cNvPr id="4" name="Espaço Reservado para Rodapé 3"/>
          <p:cNvSpPr>
            <a:spLocks noGrp="1"/>
          </p:cNvSpPr>
          <p:nvPr>
            <p:ph type="ftr" sz="quarter" idx="11"/>
          </p:nvPr>
        </p:nvSpPr>
        <p:spPr/>
        <p:txBody>
          <a:bodyPr/>
          <a:lstStyle/>
          <a:p>
            <a:endParaRPr lang="pt-BR"/>
          </a:p>
        </p:txBody>
      </p:sp>
      <p:sp>
        <p:nvSpPr>
          <p:cNvPr id="5" name="Espaço Reservado para Número de Slide 4"/>
          <p:cNvSpPr>
            <a:spLocks noGrp="1"/>
          </p:cNvSpPr>
          <p:nvPr>
            <p:ph type="sldNum" sz="quarter" idx="12"/>
          </p:nvPr>
        </p:nvSpPr>
        <p:spPr/>
        <p:txBody>
          <a:bodyPr/>
          <a:lstStyle/>
          <a:p>
            <a:fld id="{E812672E-2B5E-46BA-9183-7EC2A647C786}" type="slidenum">
              <a:rPr lang="pt-BR" smtClean="0"/>
              <a:t>‹nº›</a:t>
            </a:fld>
            <a:endParaRPr lang="pt-BR"/>
          </a:p>
        </p:txBody>
      </p:sp>
    </p:spTree>
    <p:extLst>
      <p:ext uri="{BB962C8B-B14F-4D97-AF65-F5344CB8AC3E}">
        <p14:creationId xmlns:p14="http://schemas.microsoft.com/office/powerpoint/2010/main" val="231876225"/>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m branco">
    <p:spTree>
      <p:nvGrpSpPr>
        <p:cNvPr id="1" name=""/>
        <p:cNvGrpSpPr/>
        <p:nvPr/>
      </p:nvGrpSpPr>
      <p:grpSpPr>
        <a:xfrm>
          <a:off x="0" y="0"/>
          <a:ext cx="0" cy="0"/>
          <a:chOff x="0" y="0"/>
          <a:chExt cx="0" cy="0"/>
        </a:xfrm>
      </p:grpSpPr>
      <p:sp>
        <p:nvSpPr>
          <p:cNvPr id="2" name="Espaço Reservado para Data 1"/>
          <p:cNvSpPr>
            <a:spLocks noGrp="1"/>
          </p:cNvSpPr>
          <p:nvPr>
            <p:ph type="dt" sz="half" idx="10"/>
          </p:nvPr>
        </p:nvSpPr>
        <p:spPr/>
        <p:txBody>
          <a:bodyPr/>
          <a:lstStyle/>
          <a:p>
            <a:fld id="{D678FD69-C38E-4596-AF46-D9F419E81C4B}" type="datetimeFigureOut">
              <a:rPr lang="pt-BR" smtClean="0"/>
              <a:t>18/04/2018</a:t>
            </a:fld>
            <a:endParaRPr lang="pt-BR"/>
          </a:p>
        </p:txBody>
      </p:sp>
      <p:sp>
        <p:nvSpPr>
          <p:cNvPr id="3" name="Espaço Reservado para Rodapé 2"/>
          <p:cNvSpPr>
            <a:spLocks noGrp="1"/>
          </p:cNvSpPr>
          <p:nvPr>
            <p:ph type="ftr" sz="quarter" idx="11"/>
          </p:nvPr>
        </p:nvSpPr>
        <p:spPr/>
        <p:txBody>
          <a:bodyPr/>
          <a:lstStyle/>
          <a:p>
            <a:endParaRPr lang="pt-BR"/>
          </a:p>
        </p:txBody>
      </p:sp>
      <p:sp>
        <p:nvSpPr>
          <p:cNvPr id="4" name="Espaço Reservado para Número de Slide 3"/>
          <p:cNvSpPr>
            <a:spLocks noGrp="1"/>
          </p:cNvSpPr>
          <p:nvPr>
            <p:ph type="sldNum" sz="quarter" idx="12"/>
          </p:nvPr>
        </p:nvSpPr>
        <p:spPr/>
        <p:txBody>
          <a:bodyPr/>
          <a:lstStyle/>
          <a:p>
            <a:fld id="{E812672E-2B5E-46BA-9183-7EC2A647C786}" type="slidenum">
              <a:rPr lang="pt-BR" smtClean="0"/>
              <a:t>‹nº›</a:t>
            </a:fld>
            <a:endParaRPr lang="pt-BR"/>
          </a:p>
        </p:txBody>
      </p:sp>
    </p:spTree>
    <p:extLst>
      <p:ext uri="{BB962C8B-B14F-4D97-AF65-F5344CB8AC3E}">
        <p14:creationId xmlns:p14="http://schemas.microsoft.com/office/powerpoint/2010/main" val="2968411521"/>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údo com Legenda">
    <p:spTree>
      <p:nvGrpSpPr>
        <p:cNvPr id="1" name=""/>
        <p:cNvGrpSpPr/>
        <p:nvPr/>
      </p:nvGrpSpPr>
      <p:grpSpPr>
        <a:xfrm>
          <a:off x="0" y="0"/>
          <a:ext cx="0" cy="0"/>
          <a:chOff x="0" y="0"/>
          <a:chExt cx="0" cy="0"/>
        </a:xfrm>
      </p:grpSpPr>
      <p:sp>
        <p:nvSpPr>
          <p:cNvPr id="2" name="Título 1"/>
          <p:cNvSpPr>
            <a:spLocks noGrp="1"/>
          </p:cNvSpPr>
          <p:nvPr>
            <p:ph type="title"/>
          </p:nvPr>
        </p:nvSpPr>
        <p:spPr>
          <a:xfrm>
            <a:off x="839788" y="457200"/>
            <a:ext cx="3932237" cy="1600200"/>
          </a:xfrm>
        </p:spPr>
        <p:txBody>
          <a:bodyPr anchor="b"/>
          <a:lstStyle>
            <a:lvl1pPr>
              <a:defRPr sz="3200"/>
            </a:lvl1pPr>
          </a:lstStyle>
          <a:p>
            <a:r>
              <a:rPr lang="pt-BR" smtClean="0"/>
              <a:t>Clique para editar o título mestre</a:t>
            </a:r>
            <a:endParaRPr lang="pt-BR"/>
          </a:p>
        </p:txBody>
      </p:sp>
      <p:sp>
        <p:nvSpPr>
          <p:cNvPr id="3" name="Espaço Reservado para Conteúdo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pt-BR"/>
          </a:p>
        </p:txBody>
      </p:sp>
      <p:sp>
        <p:nvSpPr>
          <p:cNvPr id="4" name="Espaço Reservado para Texto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pt-BR" smtClean="0"/>
              <a:t>Clique para editar o texto mestre</a:t>
            </a:r>
          </a:p>
        </p:txBody>
      </p:sp>
      <p:sp>
        <p:nvSpPr>
          <p:cNvPr id="5" name="Espaço Reservado para Data 4"/>
          <p:cNvSpPr>
            <a:spLocks noGrp="1"/>
          </p:cNvSpPr>
          <p:nvPr>
            <p:ph type="dt" sz="half" idx="10"/>
          </p:nvPr>
        </p:nvSpPr>
        <p:spPr/>
        <p:txBody>
          <a:bodyPr/>
          <a:lstStyle/>
          <a:p>
            <a:fld id="{D678FD69-C38E-4596-AF46-D9F419E81C4B}" type="datetimeFigureOut">
              <a:rPr lang="pt-BR" smtClean="0"/>
              <a:t>18/04/2018</a:t>
            </a:fld>
            <a:endParaRPr lang="pt-BR"/>
          </a:p>
        </p:txBody>
      </p:sp>
      <p:sp>
        <p:nvSpPr>
          <p:cNvPr id="6" name="Espaço Reservado para Rodapé 5"/>
          <p:cNvSpPr>
            <a:spLocks noGrp="1"/>
          </p:cNvSpPr>
          <p:nvPr>
            <p:ph type="ftr" sz="quarter" idx="11"/>
          </p:nvPr>
        </p:nvSpPr>
        <p:spPr/>
        <p:txBody>
          <a:bodyPr/>
          <a:lstStyle/>
          <a:p>
            <a:endParaRPr lang="pt-BR"/>
          </a:p>
        </p:txBody>
      </p:sp>
      <p:sp>
        <p:nvSpPr>
          <p:cNvPr id="7" name="Espaço Reservado para Número de Slide 6"/>
          <p:cNvSpPr>
            <a:spLocks noGrp="1"/>
          </p:cNvSpPr>
          <p:nvPr>
            <p:ph type="sldNum" sz="quarter" idx="12"/>
          </p:nvPr>
        </p:nvSpPr>
        <p:spPr/>
        <p:txBody>
          <a:bodyPr/>
          <a:lstStyle/>
          <a:p>
            <a:fld id="{E812672E-2B5E-46BA-9183-7EC2A647C786}" type="slidenum">
              <a:rPr lang="pt-BR" smtClean="0"/>
              <a:t>‹nº›</a:t>
            </a:fld>
            <a:endParaRPr lang="pt-BR"/>
          </a:p>
        </p:txBody>
      </p:sp>
    </p:spTree>
    <p:extLst>
      <p:ext uri="{BB962C8B-B14F-4D97-AF65-F5344CB8AC3E}">
        <p14:creationId xmlns:p14="http://schemas.microsoft.com/office/powerpoint/2010/main" val="2156189897"/>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m com Legenda">
    <p:spTree>
      <p:nvGrpSpPr>
        <p:cNvPr id="1" name=""/>
        <p:cNvGrpSpPr/>
        <p:nvPr/>
      </p:nvGrpSpPr>
      <p:grpSpPr>
        <a:xfrm>
          <a:off x="0" y="0"/>
          <a:ext cx="0" cy="0"/>
          <a:chOff x="0" y="0"/>
          <a:chExt cx="0" cy="0"/>
        </a:xfrm>
      </p:grpSpPr>
      <p:sp>
        <p:nvSpPr>
          <p:cNvPr id="2" name="Título 1"/>
          <p:cNvSpPr>
            <a:spLocks noGrp="1"/>
          </p:cNvSpPr>
          <p:nvPr>
            <p:ph type="title"/>
          </p:nvPr>
        </p:nvSpPr>
        <p:spPr>
          <a:xfrm>
            <a:off x="839788" y="457200"/>
            <a:ext cx="3932237" cy="1600200"/>
          </a:xfrm>
        </p:spPr>
        <p:txBody>
          <a:bodyPr anchor="b"/>
          <a:lstStyle>
            <a:lvl1pPr>
              <a:defRPr sz="3200"/>
            </a:lvl1pPr>
          </a:lstStyle>
          <a:p>
            <a:r>
              <a:rPr lang="pt-BR" smtClean="0"/>
              <a:t>Clique para editar o título mestre</a:t>
            </a:r>
            <a:endParaRPr lang="pt-BR"/>
          </a:p>
        </p:txBody>
      </p:sp>
      <p:sp>
        <p:nvSpPr>
          <p:cNvPr id="3" name="Espaço Reservado para Imagem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pt-BR"/>
          </a:p>
        </p:txBody>
      </p:sp>
      <p:sp>
        <p:nvSpPr>
          <p:cNvPr id="4" name="Espaço Reservado para Texto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pt-BR" smtClean="0"/>
              <a:t>Clique para editar o texto mestre</a:t>
            </a:r>
          </a:p>
        </p:txBody>
      </p:sp>
      <p:sp>
        <p:nvSpPr>
          <p:cNvPr id="5" name="Espaço Reservado para Data 4"/>
          <p:cNvSpPr>
            <a:spLocks noGrp="1"/>
          </p:cNvSpPr>
          <p:nvPr>
            <p:ph type="dt" sz="half" idx="10"/>
          </p:nvPr>
        </p:nvSpPr>
        <p:spPr/>
        <p:txBody>
          <a:bodyPr/>
          <a:lstStyle/>
          <a:p>
            <a:fld id="{D678FD69-C38E-4596-AF46-D9F419E81C4B}" type="datetimeFigureOut">
              <a:rPr lang="pt-BR" smtClean="0"/>
              <a:t>18/04/2018</a:t>
            </a:fld>
            <a:endParaRPr lang="pt-BR"/>
          </a:p>
        </p:txBody>
      </p:sp>
      <p:sp>
        <p:nvSpPr>
          <p:cNvPr id="6" name="Espaço Reservado para Rodapé 5"/>
          <p:cNvSpPr>
            <a:spLocks noGrp="1"/>
          </p:cNvSpPr>
          <p:nvPr>
            <p:ph type="ftr" sz="quarter" idx="11"/>
          </p:nvPr>
        </p:nvSpPr>
        <p:spPr/>
        <p:txBody>
          <a:bodyPr/>
          <a:lstStyle/>
          <a:p>
            <a:endParaRPr lang="pt-BR"/>
          </a:p>
        </p:txBody>
      </p:sp>
      <p:sp>
        <p:nvSpPr>
          <p:cNvPr id="7" name="Espaço Reservado para Número de Slide 6"/>
          <p:cNvSpPr>
            <a:spLocks noGrp="1"/>
          </p:cNvSpPr>
          <p:nvPr>
            <p:ph type="sldNum" sz="quarter" idx="12"/>
          </p:nvPr>
        </p:nvSpPr>
        <p:spPr/>
        <p:txBody>
          <a:bodyPr/>
          <a:lstStyle/>
          <a:p>
            <a:fld id="{E812672E-2B5E-46BA-9183-7EC2A647C786}" type="slidenum">
              <a:rPr lang="pt-BR" smtClean="0"/>
              <a:t>‹nº›</a:t>
            </a:fld>
            <a:endParaRPr lang="pt-BR"/>
          </a:p>
        </p:txBody>
      </p:sp>
    </p:spTree>
    <p:extLst>
      <p:ext uri="{BB962C8B-B14F-4D97-AF65-F5344CB8AC3E}">
        <p14:creationId xmlns:p14="http://schemas.microsoft.com/office/powerpoint/2010/main" val="3356986202"/>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e texto vertical">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pt-BR" smtClean="0"/>
              <a:t>Clique para editar o título mestre</a:t>
            </a:r>
            <a:endParaRPr lang="pt-BR"/>
          </a:p>
        </p:txBody>
      </p:sp>
      <p:sp>
        <p:nvSpPr>
          <p:cNvPr id="3" name="Espaço Reservado para Texto Vertical 2"/>
          <p:cNvSpPr>
            <a:spLocks noGrp="1"/>
          </p:cNvSpPr>
          <p:nvPr>
            <p:ph type="body" orient="vert" idx="1"/>
          </p:nvPr>
        </p:nvSpPr>
        <p:spPr/>
        <p:txBody>
          <a:bodyPr vert="eaVert"/>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pt-BR"/>
          </a:p>
        </p:txBody>
      </p:sp>
      <p:sp>
        <p:nvSpPr>
          <p:cNvPr id="4" name="Espaço Reservado para Data 3"/>
          <p:cNvSpPr>
            <a:spLocks noGrp="1"/>
          </p:cNvSpPr>
          <p:nvPr>
            <p:ph type="dt" sz="half" idx="10"/>
          </p:nvPr>
        </p:nvSpPr>
        <p:spPr/>
        <p:txBody>
          <a:bodyPr/>
          <a:lstStyle/>
          <a:p>
            <a:fld id="{D678FD69-C38E-4596-AF46-D9F419E81C4B}" type="datetimeFigureOut">
              <a:rPr lang="pt-BR" smtClean="0"/>
              <a:t>18/04/2018</a:t>
            </a:fld>
            <a:endParaRPr lang="pt-BR"/>
          </a:p>
        </p:txBody>
      </p:sp>
      <p:sp>
        <p:nvSpPr>
          <p:cNvPr id="5" name="Espaço Reservado para Rodapé 4"/>
          <p:cNvSpPr>
            <a:spLocks noGrp="1"/>
          </p:cNvSpPr>
          <p:nvPr>
            <p:ph type="ftr" sz="quarter" idx="11"/>
          </p:nvPr>
        </p:nvSpPr>
        <p:spPr/>
        <p:txBody>
          <a:bodyPr/>
          <a:lstStyle/>
          <a:p>
            <a:endParaRPr lang="pt-BR"/>
          </a:p>
        </p:txBody>
      </p:sp>
      <p:sp>
        <p:nvSpPr>
          <p:cNvPr id="6" name="Espaço Reservado para Número de Slide 5"/>
          <p:cNvSpPr>
            <a:spLocks noGrp="1"/>
          </p:cNvSpPr>
          <p:nvPr>
            <p:ph type="sldNum" sz="quarter" idx="12"/>
          </p:nvPr>
        </p:nvSpPr>
        <p:spPr/>
        <p:txBody>
          <a:bodyPr/>
          <a:lstStyle/>
          <a:p>
            <a:fld id="{E812672E-2B5E-46BA-9183-7EC2A647C786}" type="slidenum">
              <a:rPr lang="pt-BR" smtClean="0"/>
              <a:t>‹nº›</a:t>
            </a:fld>
            <a:endParaRPr lang="pt-BR"/>
          </a:p>
        </p:txBody>
      </p:sp>
    </p:spTree>
    <p:extLst>
      <p:ext uri="{BB962C8B-B14F-4D97-AF65-F5344CB8AC3E}">
        <p14:creationId xmlns:p14="http://schemas.microsoft.com/office/powerpoint/2010/main" val="890605674"/>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e texto verticais">
    <p:spTree>
      <p:nvGrpSpPr>
        <p:cNvPr id="1" name=""/>
        <p:cNvGrpSpPr/>
        <p:nvPr/>
      </p:nvGrpSpPr>
      <p:grpSpPr>
        <a:xfrm>
          <a:off x="0" y="0"/>
          <a:ext cx="0" cy="0"/>
          <a:chOff x="0" y="0"/>
          <a:chExt cx="0" cy="0"/>
        </a:xfrm>
      </p:grpSpPr>
      <p:sp>
        <p:nvSpPr>
          <p:cNvPr id="2" name="Título Vertical 1"/>
          <p:cNvSpPr>
            <a:spLocks noGrp="1"/>
          </p:cNvSpPr>
          <p:nvPr>
            <p:ph type="title" orient="vert"/>
          </p:nvPr>
        </p:nvSpPr>
        <p:spPr>
          <a:xfrm>
            <a:off x="8724900" y="365125"/>
            <a:ext cx="2628900" cy="5811838"/>
          </a:xfrm>
        </p:spPr>
        <p:txBody>
          <a:bodyPr vert="eaVert"/>
          <a:lstStyle/>
          <a:p>
            <a:r>
              <a:rPr lang="pt-BR" smtClean="0"/>
              <a:t>Clique para editar o título mestre</a:t>
            </a:r>
            <a:endParaRPr lang="pt-BR"/>
          </a:p>
        </p:txBody>
      </p:sp>
      <p:sp>
        <p:nvSpPr>
          <p:cNvPr id="3" name="Espaço Reservado para Texto Vertical 2"/>
          <p:cNvSpPr>
            <a:spLocks noGrp="1"/>
          </p:cNvSpPr>
          <p:nvPr>
            <p:ph type="body" orient="vert" idx="1"/>
          </p:nvPr>
        </p:nvSpPr>
        <p:spPr>
          <a:xfrm>
            <a:off x="838200" y="365125"/>
            <a:ext cx="7734300" cy="5811838"/>
          </a:xfrm>
        </p:spPr>
        <p:txBody>
          <a:bodyPr vert="eaVert"/>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pt-BR"/>
          </a:p>
        </p:txBody>
      </p:sp>
      <p:sp>
        <p:nvSpPr>
          <p:cNvPr id="4" name="Espaço Reservado para Data 3"/>
          <p:cNvSpPr>
            <a:spLocks noGrp="1"/>
          </p:cNvSpPr>
          <p:nvPr>
            <p:ph type="dt" sz="half" idx="10"/>
          </p:nvPr>
        </p:nvSpPr>
        <p:spPr/>
        <p:txBody>
          <a:bodyPr/>
          <a:lstStyle/>
          <a:p>
            <a:fld id="{D678FD69-C38E-4596-AF46-D9F419E81C4B}" type="datetimeFigureOut">
              <a:rPr lang="pt-BR" smtClean="0"/>
              <a:t>18/04/2018</a:t>
            </a:fld>
            <a:endParaRPr lang="pt-BR"/>
          </a:p>
        </p:txBody>
      </p:sp>
      <p:sp>
        <p:nvSpPr>
          <p:cNvPr id="5" name="Espaço Reservado para Rodapé 4"/>
          <p:cNvSpPr>
            <a:spLocks noGrp="1"/>
          </p:cNvSpPr>
          <p:nvPr>
            <p:ph type="ftr" sz="quarter" idx="11"/>
          </p:nvPr>
        </p:nvSpPr>
        <p:spPr/>
        <p:txBody>
          <a:bodyPr/>
          <a:lstStyle/>
          <a:p>
            <a:endParaRPr lang="pt-BR"/>
          </a:p>
        </p:txBody>
      </p:sp>
      <p:sp>
        <p:nvSpPr>
          <p:cNvPr id="6" name="Espaço Reservado para Número de Slide 5"/>
          <p:cNvSpPr>
            <a:spLocks noGrp="1"/>
          </p:cNvSpPr>
          <p:nvPr>
            <p:ph type="sldNum" sz="quarter" idx="12"/>
          </p:nvPr>
        </p:nvSpPr>
        <p:spPr/>
        <p:txBody>
          <a:bodyPr/>
          <a:lstStyle/>
          <a:p>
            <a:fld id="{E812672E-2B5E-46BA-9183-7EC2A647C786}" type="slidenum">
              <a:rPr lang="pt-BR" smtClean="0"/>
              <a:t>‹nº›</a:t>
            </a:fld>
            <a:endParaRPr lang="pt-BR"/>
          </a:p>
        </p:txBody>
      </p:sp>
    </p:spTree>
    <p:extLst>
      <p:ext uri="{BB962C8B-B14F-4D97-AF65-F5344CB8AC3E}">
        <p14:creationId xmlns:p14="http://schemas.microsoft.com/office/powerpoint/2010/main" val="2988543758"/>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ço Reservado para Título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pt-BR" smtClean="0"/>
              <a:t>Clique para editar o título mestre</a:t>
            </a:r>
            <a:endParaRPr lang="pt-BR"/>
          </a:p>
        </p:txBody>
      </p:sp>
      <p:sp>
        <p:nvSpPr>
          <p:cNvPr id="3" name="Espaço Reservado para Texto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pt-BR"/>
          </a:p>
        </p:txBody>
      </p:sp>
      <p:sp>
        <p:nvSpPr>
          <p:cNvPr id="4" name="Espaço Reservado para Data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678FD69-C38E-4596-AF46-D9F419E81C4B}" type="datetimeFigureOut">
              <a:rPr lang="pt-BR" smtClean="0"/>
              <a:t>18/04/2018</a:t>
            </a:fld>
            <a:endParaRPr lang="pt-BR"/>
          </a:p>
        </p:txBody>
      </p:sp>
      <p:sp>
        <p:nvSpPr>
          <p:cNvPr id="5" name="Espaço Reservado para Rodapé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pt-BR"/>
          </a:p>
        </p:txBody>
      </p:sp>
      <p:sp>
        <p:nvSpPr>
          <p:cNvPr id="6" name="Espaço Reservado para Número de Slide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812672E-2B5E-46BA-9183-7EC2A647C786}" type="slidenum">
              <a:rPr lang="pt-BR" smtClean="0"/>
              <a:t>‹nº›</a:t>
            </a:fld>
            <a:endParaRPr lang="pt-BR"/>
          </a:p>
        </p:txBody>
      </p:sp>
    </p:spTree>
    <p:extLst>
      <p:ext uri="{BB962C8B-B14F-4D97-AF65-F5344CB8AC3E}">
        <p14:creationId xmlns:p14="http://schemas.microsoft.com/office/powerpoint/2010/main" val="24226306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4="http://schemas.microsoft.com/office/powerpoint/2010/main" Requires="p14">
      <p:transition p14:dur="250">
        <p:fade/>
      </p:transition>
    </mc:Choice>
    <mc:Fallback>
      <p:transition>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pt-B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png"/><Relationship Id="rId4" Type="http://schemas.openxmlformats.org/officeDocument/2006/relationships/image" Target="../media/image2.jpg"/></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p3"/><Relationship Id="rId1" Type="http://schemas.microsoft.com/office/2007/relationships/media" Target="../media/media2.mp3"/><Relationship Id="rId6" Type="http://schemas.openxmlformats.org/officeDocument/2006/relationships/image" Target="../media/image37.png"/><Relationship Id="rId5" Type="http://schemas.openxmlformats.org/officeDocument/2006/relationships/image" Target="../media/image36.jpg"/><Relationship Id="rId4" Type="http://schemas.openxmlformats.org/officeDocument/2006/relationships/notesSlide" Target="../notesSlides/notesSlide28.xml"/></Relationships>
</file>

<file path=ppt/slides/_rels/slide36.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0.jp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3.jp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4.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50864758"/>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l="-6000" r="-6000"/>
          </a:stretch>
        </a:blipFill>
        <a:effectLst/>
      </p:bgPr>
    </p:bg>
    <p:spTree>
      <p:nvGrpSpPr>
        <p:cNvPr id="1" name=""/>
        <p:cNvGrpSpPr/>
        <p:nvPr/>
      </p:nvGrpSpPr>
      <p:grpSpPr>
        <a:xfrm>
          <a:off x="0" y="0"/>
          <a:ext cx="0" cy="0"/>
          <a:chOff x="0" y="0"/>
          <a:chExt cx="0" cy="0"/>
        </a:xfrm>
      </p:grpSpPr>
      <p:pic>
        <p:nvPicPr>
          <p:cNvPr id="4" name="Recomeço - Palestra 6">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381000"/>
            <a:ext cx="12192000" cy="6096000"/>
          </a:xfrm>
          <a:prstGeom prst="rect">
            <a:avLst/>
          </a:prstGeom>
        </p:spPr>
      </p:pic>
    </p:spTree>
    <p:extLst>
      <p:ext uri="{BB962C8B-B14F-4D97-AF65-F5344CB8AC3E}">
        <p14:creationId xmlns:p14="http://schemas.microsoft.com/office/powerpoint/2010/main" val="1933402824"/>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84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09190"/>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00159295"/>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6538896"/>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68210299"/>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720314323"/>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48714749"/>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03233863"/>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18494366"/>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07111"/>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71402417"/>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62809987"/>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25346746"/>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49306913"/>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75289935"/>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35746225"/>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25303176"/>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458606858"/>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38070837"/>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26954444"/>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69395887"/>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49639371"/>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83946834"/>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38246755"/>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95480437"/>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72799822"/>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74931136"/>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86706270"/>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763380997"/>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26095989"/>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80179012"/>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049717"/>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59931324"/>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pic>
        <p:nvPicPr>
          <p:cNvPr id="2" name="Fundo de Apelo">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4155289692"/>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79970"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33531752"/>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30313187"/>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78766969"/>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64911461"/>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32308856"/>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04340679"/>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78244904"/>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theme/theme1.xml><?xml version="1.0" encoding="utf-8"?>
<a:theme xmlns:a="http://schemas.openxmlformats.org/drawingml/2006/main" name="Tema do Office">
  <a:themeElements>
    <a:clrScheme name="Escritório">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Escritório">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critório">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ma do Office">
  <a:themeElements>
    <a:clrScheme name="Escritório">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Escritório">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critório">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327</TotalTime>
  <Words>1768</Words>
  <Application>Microsoft Office PowerPoint</Application>
  <PresentationFormat>Widescreen</PresentationFormat>
  <Paragraphs>72</Paragraphs>
  <Slides>42</Slides>
  <Notes>28</Notes>
  <HiddenSlides>0</HiddenSlides>
  <MMClips>2</MMClips>
  <ScaleCrop>false</ScaleCrop>
  <HeadingPairs>
    <vt:vector size="6" baseType="variant">
      <vt:variant>
        <vt:lpstr>Fontes usadas</vt:lpstr>
      </vt:variant>
      <vt:variant>
        <vt:i4>3</vt:i4>
      </vt:variant>
      <vt:variant>
        <vt:lpstr>Tema</vt:lpstr>
      </vt:variant>
      <vt:variant>
        <vt:i4>1</vt:i4>
      </vt:variant>
      <vt:variant>
        <vt:lpstr>Títulos de slides</vt:lpstr>
      </vt:variant>
      <vt:variant>
        <vt:i4>42</vt:i4>
      </vt:variant>
    </vt:vector>
  </HeadingPairs>
  <TitlesOfParts>
    <vt:vector size="46" baseType="lpstr">
      <vt:lpstr>Arial</vt:lpstr>
      <vt:lpstr>Calibri</vt:lpstr>
      <vt:lpstr>Calibri Light</vt:lpstr>
      <vt:lpstr>Tema do Office</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Apresentação do PowerPoint</dc:title>
  <dc:creator>Usuário do Windows</dc:creator>
  <cp:lastModifiedBy>joao.batista</cp:lastModifiedBy>
  <cp:revision>27</cp:revision>
  <dcterms:created xsi:type="dcterms:W3CDTF">2018-03-15T02:19:31Z</dcterms:created>
  <dcterms:modified xsi:type="dcterms:W3CDTF">2018-04-18T17:31:30Z</dcterms:modified>
</cp:coreProperties>
</file>