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87" r:id="rId2"/>
    <p:sldId id="295" r:id="rId3"/>
    <p:sldId id="256" r:id="rId4"/>
    <p:sldId id="285" r:id="rId5"/>
    <p:sldId id="284" r:id="rId6"/>
    <p:sldId id="257" r:id="rId7"/>
    <p:sldId id="258" r:id="rId8"/>
    <p:sldId id="259" r:id="rId9"/>
    <p:sldId id="260" r:id="rId10"/>
    <p:sldId id="261" r:id="rId11"/>
    <p:sldId id="263" r:id="rId12"/>
    <p:sldId id="262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2" r:id="rId21"/>
    <p:sldId id="271" r:id="rId22"/>
    <p:sldId id="273" r:id="rId23"/>
    <p:sldId id="274" r:id="rId24"/>
    <p:sldId id="275" r:id="rId25"/>
    <p:sldId id="277" r:id="rId26"/>
    <p:sldId id="278" r:id="rId27"/>
    <p:sldId id="279" r:id="rId28"/>
    <p:sldId id="280" r:id="rId29"/>
    <p:sldId id="286" r:id="rId30"/>
    <p:sldId id="281" r:id="rId31"/>
    <p:sldId id="282" r:id="rId32"/>
    <p:sldId id="283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1329" autoAdjust="0"/>
  </p:normalViewPr>
  <p:slideViewPr>
    <p:cSldViewPr snapToGrid="0">
      <p:cViewPr varScale="1">
        <p:scale>
          <a:sx n="58" d="100"/>
          <a:sy n="58" d="100"/>
        </p:scale>
        <p:origin x="1176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714E21-04DC-4094-A0DA-5D2AA6FF6364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2087E-9933-43D8-B4B3-135DA7B11912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26771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"Pode um homem ser realizado profissionalmente e no entanto sentir-se vazio e frustrado? Crescimento profissional é sinônimo de crescimento interior? Para aonde ir quando tudo que conquistamos na vida parece não ter muito sentido, e sentimos na boca o gosto amargo da ansiedade?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3863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"Pode um homem ser realizado profissionalmente e no entanto sentir-se vazio e frustrado? Crescimento profissional é sinônimo de crescimento interior? Para aonde ir quando tudo que conquistamos na vida parece não ter muito sentido, e sentimos na boca o gosto amargo da ansiedade?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186480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"Pode um homem ser realizado profissionalmente e no entanto sentir-se vazio e frustrado? Crescimento profissional é sinônimo de crescimento interior? Para aonde ir quando tudo que conquistamos na vida parece não ter muito sentido, e sentimos na boca o gosto amargo da ansiedade?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64987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o anjo do Senhor falou a Filipe, dizendo: Levanta-te e vai para a banda do sul, ao caminho que desce de Jerusalém para Gaza, que está deserta.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7981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levantou-se, e foi, e eis que um homem etíope, eunuco, mordomo-mor de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Candace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rainha dos etíopes, o qual era superintendente de todos os seus tesouros e tinha ido à Jerusalém para adoração". (Atos 8:26 e 27)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4858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UMA VIDA VAZIA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protagonista deste texto bíblico é eunuco. Um eunuco era um homem privado de sua masculinidade. Quase sempre se dedicava ao humilhante trabalho de cuidar das mulheres que formavam o harém do Rei. Mas, no texto que acabamos de ler, o eunuco é apresentado como o principal administrador dos tesouros do reino de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Candace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Em outras palavras, ele conseguiu chegar no topo de sua carreira profissional.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481481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 próspero financeiramente, tinha um bom salário, mas, faltava-lhe alguma coisa no coração. Ele sentia um grande vazio e isso o incomodava. Quando chegava a noite não conseguia dormir. Sabe por quê? Porque por ser um eunuco estava condenado a não ter descendentes. Não teria geração. Sua vida terminaria com ele mesmo.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04944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futuro de um eunuco era incerto ou talvez certo demais: uma curta existência nesta Terra e nada mais. Quando ele morresse não teria filhos nem netos para contar sua história. Seu futuro era negro, sem perspectivas. Tudo isso o atormentava, o angustiava demais. Todas essas inquietudes fazia-o sentir que tudo que conseguira na vida não tinha muito sentido.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Quando o ser humano se sente vazio, ele vai a qualquer lugar à procura de solução para seus problemas. Se dispõe a bater em qualquer porta, em qualquer tipo de filosofia. Não importam as dificuldades. O homem nunca fica de braços cruzados deixando ser devorado pela angústia. Por isso, quando o etíope soube que havia uma festa espiritual na cidade de Jerusalém, dirigiu-se para lá. Precisava de solução para suas inquietudes.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105984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DEUS VÊ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Talvez, você então consiga compreender o etíope. Ele também queria respostas para suas perguntas e por isso foi até Jerusalém. Continuando a leitura do texto percebemos que aquele homem foi à Jerusalém, mas não encontrou as respostas que procurava.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Aquela igreja estava perdida e confusa em meio a tantos detalhes da religiosidade. Centímetro para cá, milímetro para lá, vírgula aqui, ponto ali, não pode isto, não pode aquilo... Ela se preocupava apenas com a aparência. Os detalhes do sacrifício do Cordeiro, da oferta e das cerimônias ocupavam tanto a atenção destas pessoas, que elas tinham perdido de vista a essência da vida: Cristo.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Esse homem angustiado, vazio, triste, desesperado, teve o trabalho de deixar Gaza, subir à Jerusalém para participar, ouvir, ver, tentar entender, mas infelizmente não encontrou nada e voltou para sua terra tão vazio quanto tinha ido.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19537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Veja novamente o que diz este verso: "E o anjo do Senhor falou a Filipe, dizendo: Levanta-te e vai para a banda do sul, ao caminho que desce de Jerusalém para Gaza, que está deserta". (Atos 8:26)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Ah, meu amigo, isto é maravilhoso! Jesus sabe quem é você. Ele conhecia até o caminho por onde viajava o etíope. Ele conhece a história de sua vida, as inquietudes de seu coração e com certeza não o deixará sem respostas.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14373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Lá no deserto, Deus levantou Filipe para ajudar o etíope a encontrar as respostas para sua vida e esse mesmo Deus o guiará até você achar as respostas que você necessita.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130760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texto bíblico continua relatando que Filipe, tomando a passagem que o etíope estava lendo, mostrou-lhe Jesus ao longo de toda a Escritura; mostrou-lhe em cada página, em cada capítulo, em cada versículo.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Amigo, Filipe agiu muito certo. Quero lhe dar um conselho: muito cuidado ao querer através da Bíblia levar pessoas a descobrirem unicamente doutrinas sem vida.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712295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Quero lhe dar um conselho: muito cuidado ao querer através da Bíblia levar pessoas a descobrirem unicamente doutrinas sem vida. Muito cuidado ao levar as pessoas a descobrirem unicamente medidas, roupa e comida. Por favor, tente levá-las a Jesus a partir de seus próprios questionamentos. Mostre-lhes Jesus em cada página da Bíblia, em cada doutrina da Bíblia, em cada princípio da Santa Lei de Deus. Banhe o ensinamento bíblico no sangue do Cordeiro. Molhe-o na misericórdia e na graça de Cristo. É Jesus quem conquista os corações. É Ele quem derruba os preconceitos, quem transforma vidas.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6127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eunuco voltava de Jerusalém triste, vazio, cheio de preconceitos, medos e temores. Mas no deserto se encontrou com Filipe quem lhe mostrou a Palavra de Deus e o levou até Jesus. Mostrou-lhe também a doutrina bíblica banhada no sangue do Cordeiro. E ali mesmo entregou sua vida a Cristo.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Sabe de onde eu tiro essa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idéia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Da Bíblia. Ela diz que quando eles chegaram num lugar onde havia muita água, o Etíope, que já tinha recebido o estudo do batismo centralizado em Cristo, olhou para Filipe e disse: "Eis aqui água; que impede que eu seja batizado?" (Atos 8:36)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o texto afirma que ambos desceram à água. Filipe e o eunuco. E Felipe o batizou.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604692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BATISMO BÍBLICO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Você sabe quais são as características de um batismo verdadeiro?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Vamos ler o que está escrito na Bíblia: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70097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Vamos ler o que está escrito na Bíblia: "Portanto ide, ensinai todas as nações, batizando-as em nome do Pai, e do Filho e do Espírito Santo". (S. Mateus 28:19)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Então, a primeira característica de um batismo bíblico, autêntico e verdadeiro é que a pessoa deve se tornar uma discípula antes de ser batizada.</a:t>
            </a:r>
            <a:endParaRPr lang="pt-B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247205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Leia agora outro texto bíblico: "Quem crer e for batizado será salvo..." (Marcos 16:16)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"Quem crer e for batizado será salvo", é a segunda característica de um batismo autêntico, isto é, a pessoa tem que crer. Então me responda: Pode um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nenenzinho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seis meses crer em algo?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918009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Veja agora o que diz em Atos: "E, ouvindo eles isto, compungiram-se em seu coração, e perguntaram a Pedro e aos demais apóstolos: Que faremos, varões irmãos? E disse-lhes Pedro: Arrependei-vos, e cada um de vós seja batizado em nome de Jesus Cristo, para perdão dos pecados; e recebereis o dom do Espírito Santo". (Atos 2:37 e 38)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Arrependei-vos e depois batizai-vos, é a terceira característica para que um batismo seja bíblico e verdadeiro.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68744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há ainda uma quarta característica. A Bíblia afirma que: "E mandou parar o carro, e desceram ambos à água, tanto Filipe como o eunuco, e o batizou". (Atos 8:38)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244690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Quando Jesus foi batizado, a Bíblia diz: "E sendo Jesus batizado, saiu logo da água..." (Mateus 3:16)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 seja, o batismo em sua forma tem uma característica: tem que ser feito por imersão. A pessoa tem que mergulhar na água. 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086686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S. Paulo explica: "Ou não sabei que todos quanto fomos batizados em Jesus Cristo fomos batizados na sua morte? De sorte que fomos sepultados com ele pelo batismo na morte; para que como Cristo ressuscitou dos mortos, pela glória do Pai, assim andemos nós também em novidade de vida". (Romanos 6:3 e 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Somos batizados em sua morte para que como Ele ressuscitou assim nós também nos levantemos da água para andar numa vida nova. A forma não é apenas forma, existe aqui um simbolismo profundo que tem a ver com a morte e ressurreição de Jesus.</a:t>
            </a:r>
          </a:p>
          <a:p>
            <a:endParaRPr lang="pt-BR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427581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Então, o batismo para ser verdadeiro tem que ter três características na sua essência e uma na sua forma: Primeira, a pessoa tem que ter a capacidade de ser feita discípula. 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70268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Primeira, a pessoa tem que ter a capacidade de ser feita discípula. </a:t>
            </a:r>
            <a:endParaRPr lang="pt-BR" dirty="0" smtClean="0"/>
          </a:p>
          <a:p>
            <a:endParaRPr lang="pt-BR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538833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Segunda, tem que ter capacidade de crer. </a:t>
            </a:r>
            <a:endParaRPr lang="pt-BR" dirty="0" smtClean="0"/>
          </a:p>
          <a:p>
            <a:endParaRPr lang="pt-BR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190680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Terceira, tem que ter capacidade de arrepender-se. </a:t>
            </a:r>
            <a:endParaRPr lang="pt-BR" dirty="0" smtClean="0"/>
          </a:p>
          <a:p>
            <a:endParaRPr lang="pt-BR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95340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finalmente, a quarta, a pessoa tem que ser batizada por imersão, isto é, mergulhar na água.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batismo é um símbolo da morte e ressurreição de Jesus, e assim como Ele foi sepultado na terra, é preciso que o ser humano seja sepultado na água.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568214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ILUSTRALÇAO: Talvez agora você esteja pensando: "o que acontece se o meu batismo não teve essas características"? Permita-me então fazer uma pequena ilustração. Tenho uma nota de cem dólares. Algumas vezes já me deram nota falsa e eu saí perdendo. Um dólar falso tem valor para mim enquanto eu não sei que é falso. No entanto, assim que eu descubro que é falso, já não posso mais usá-lo. Por isso aprendi as características de uma nota verdadeira. Quer saber se um dólar é falso ou verdadeiro? Faça o seguinte: esfregue a nota num papel branco. Se a tinta sair, ela é verdadeira. Se não sair, é falsa. Ou então passe o dedo. Se o papel é áspero, é verdadeira. Se é liso, é falsa.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536604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Agora pense. Se você recebe uma nota e após verificar as características, elas não conferem. Que valor tem essa nota?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Talvez agora você tenha a resposta para a sua pergunta. Existe um só batismo bíblico, autêntico e verdadeiro. Esse é o batismo que você acaba de ver descrito na Bíblia.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Falo isto com amor e carinho porque talvez isto crie sofrimento em seu coração. Durante toda sua vida você foi sincero e acreditou que foi batizado e de repente, hoje, descobre que não foi. Isso pode até lhe machucar, mas por outro lado não posso esconder de você a maravilhosa verdade bíblica.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Amigo, que tipo de amor é esse?</a:t>
            </a:r>
          </a:p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experiência espiritual, o batismo é como o casamento. Você encontra Jesus e se apaixona por Ele. Então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reune</a:t>
            </a:r>
            <a:r>
              <a:rPr lang="pt-BR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igreja, coloca flores e diante de todos, você confessa publicamente que O ama e que quer viver o resto de sua vida para Ele.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836527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Há um lugar para você na família de Deus. O Senhor Jesus está convidando você a integrar-se ao povo de Deus e declarar publicamente o seu amor por Ele. Se você não foi batizado num batismo bíblico, hoje Deus abriu os seus olhos e você enxergou a verdade, então tem que ir e correr aos braços </a:t>
            </a:r>
            <a:r>
              <a:rPr lang="pt-BR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</a:t>
            </a:r>
            <a:r>
              <a:rPr lang="pt-BR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 dizer: "Senhor, chegou a hora, te entrego minha vida. A partir de hoje quero pertencer à Tua igreja nesta Terra".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511387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087E-9933-43D8-B4B3-135DA7B11912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72847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 smtClean="0"/>
              <a:t>Clique para editar o estilo do subtítulo mestre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5597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07181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98757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9156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9163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25849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3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377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42623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 smtClean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81055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420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e texto vertica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87684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 smtClean="0"/>
              <a:t>Clique para editar o título mestre</a:t>
            </a:r>
            <a:endParaRPr lang="pt-BR"/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smtClean="0"/>
              <a:t>Clique para editar o texto mestre</a:t>
            </a:r>
          </a:p>
          <a:p>
            <a:pPr lvl="1"/>
            <a:r>
              <a:rPr lang="pt-BR" smtClean="0"/>
              <a:t>Segundo nível</a:t>
            </a:r>
          </a:p>
          <a:p>
            <a:pPr lvl="2"/>
            <a:r>
              <a:rPr lang="pt-BR" smtClean="0"/>
              <a:t>Terceiro nível</a:t>
            </a:r>
          </a:p>
          <a:p>
            <a:pPr lvl="3"/>
            <a:r>
              <a:rPr lang="pt-BR" smtClean="0"/>
              <a:t>Quarto nível</a:t>
            </a:r>
          </a:p>
          <a:p>
            <a:pPr lvl="4"/>
            <a:r>
              <a:rPr lang="pt-BR" smtClean="0"/>
              <a:t>Quinto nível</a:t>
            </a:r>
            <a:endParaRPr lang="pt-BR"/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2028D-611A-4901-A010-E2E29481DBE2}" type="datetimeFigureOut">
              <a:rPr lang="pt-BR" smtClean="0"/>
              <a:t>18/04/2018</a:t>
            </a:fld>
            <a:endParaRPr lang="pt-BR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79AC7-C53C-465E-90E1-CE5633981C09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23375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4.png"/><Relationship Id="rId5" Type="http://schemas.openxmlformats.org/officeDocument/2006/relationships/image" Target="../media/image33.jpg"/><Relationship Id="rId4" Type="http://schemas.openxmlformats.org/officeDocument/2006/relationships/notesSlide" Target="../notesSlides/notesSlide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6562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Recomeço - Palestra 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015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39236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7156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2725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6115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0663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8844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9869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346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8574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690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037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60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50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0805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63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6748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7096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4807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9066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78478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3896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4749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7095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7408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3279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0892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9580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0545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9404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undo de Apel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61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9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6358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6851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890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3959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6083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0406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01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Escritóri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Escritório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critóri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1750</Words>
  <Application>Microsoft Office PowerPoint</Application>
  <PresentationFormat>Widescreen</PresentationFormat>
  <Paragraphs>85</Paragraphs>
  <Slides>39</Slides>
  <Notes>30</Notes>
  <HiddenSlides>0</HiddenSlides>
  <MMClips>2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39</vt:i4>
      </vt:variant>
    </vt:vector>
  </HeadingPairs>
  <TitlesOfParts>
    <vt:vector size="43" baseType="lpstr">
      <vt:lpstr>Arial</vt:lpstr>
      <vt:lpstr>Calibri</vt:lpstr>
      <vt:lpstr>Calibri Light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Usuário do Windows</dc:creator>
  <cp:lastModifiedBy>joao.batista</cp:lastModifiedBy>
  <cp:revision>21</cp:revision>
  <dcterms:created xsi:type="dcterms:W3CDTF">2018-03-15T11:40:31Z</dcterms:created>
  <dcterms:modified xsi:type="dcterms:W3CDTF">2018-04-18T17:31:50Z</dcterms:modified>
</cp:coreProperties>
</file>