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wav" ContentType="audio/x-wav"/>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0799763" cy="719931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6449" autoAdjust="0"/>
  </p:normalViewPr>
  <p:slideViewPr>
    <p:cSldViewPr snapToGrid="0">
      <p:cViewPr varScale="1">
        <p:scale>
          <a:sx n="43" d="100"/>
          <a:sy n="43" d="100"/>
        </p:scale>
        <p:origin x="509"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ço Reservado para Cabeçalho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Espaço Reservado para Dat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40BC97-1805-4F68-B9A3-F3885004A2B9}" type="datetimeFigureOut">
              <a:rPr lang="en-US" smtClean="0"/>
              <a:t>4/24/2017</a:t>
            </a:fld>
            <a:endParaRPr lang="en-US"/>
          </a:p>
        </p:txBody>
      </p:sp>
      <p:sp>
        <p:nvSpPr>
          <p:cNvPr id="4" name="Espaço Reservado para Imagem de Slide 3"/>
          <p:cNvSpPr>
            <a:spLocks noGrp="1" noRot="1" noChangeAspect="1"/>
          </p:cNvSpPr>
          <p:nvPr>
            <p:ph type="sldImg" idx="2"/>
          </p:nvPr>
        </p:nvSpPr>
        <p:spPr>
          <a:xfrm>
            <a:off x="1114425" y="1143000"/>
            <a:ext cx="462915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Espaço Reservado para Anotaçõe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en-US"/>
          </a:p>
        </p:txBody>
      </p:sp>
      <p:sp>
        <p:nvSpPr>
          <p:cNvPr id="6" name="Espaço Reservado para Rodapé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Espaço Reservado para Número de Slide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D822D9-0961-488C-A51A-575DA958E3E9}" type="slidenum">
              <a:rPr lang="en-US" smtClean="0"/>
              <a:t>‹nº›</a:t>
            </a:fld>
            <a:endParaRPr lang="en-US"/>
          </a:p>
        </p:txBody>
      </p:sp>
    </p:spTree>
    <p:extLst>
      <p:ext uri="{BB962C8B-B14F-4D97-AF65-F5344CB8AC3E}">
        <p14:creationId xmlns:p14="http://schemas.microsoft.com/office/powerpoint/2010/main" val="4306103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b="1" kern="1200" dirty="0" smtClean="0">
                <a:solidFill>
                  <a:schemeClr val="tx1"/>
                </a:solidFill>
                <a:effectLst/>
                <a:latin typeface="+mn-lt"/>
                <a:ea typeface="+mn-ea"/>
                <a:cs typeface="+mn-cs"/>
              </a:rPr>
              <a:t>Introdução:</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Mahatma Gandhi é um dos mais respeitados líderes da história moderna. Apesar de hindu, admirava Jesus Cristo e frequentemente citava frases do Sermão do Monte. Certa vez o missionário E. Stanley Jones encontrou-se com ele na Índia, e perguntou: Senhor Gandhi, apesar do senhor sempre citar as palavras do Cristo, por que é tão inflexível e sempre rejeita tornar-se seu seguidor?</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Ao que Gandhi respondeu: Ó! Eu não rejeito seu Cristo. Eu amo seu Cristo. Apenas creio que muitos de vocês cristãos são bem diferentes do vosso Cristo. E então ele falou uma frase bem conhecida:</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“Eu seria cristão senão fosse pelos cristãos.”</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Conta-se que a rejeição de Gandhi ao cristianismo nasceu de um incidente acontecido na África do Sul, quando ele era um jovem advogado por lá. Gandhi estava atraído pela fé cristã; tinha estudado a Bíblia e os ensinamentos de Jesus. Estava explorando seriamente a possibilidade de tornar-se um cristão, quando decidiu assistir um culto em uma igreja local. Mas, assim que subiu os degraus, o ancião da igreja, um sul-africano branco, barrou seu caminho na porta.</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-Aonde você pensa que vai, </a:t>
            </a:r>
            <a:r>
              <a:rPr lang="pt-BR" sz="1200" i="1" kern="1200" dirty="0" err="1" smtClean="0">
                <a:solidFill>
                  <a:schemeClr val="tx1"/>
                </a:solidFill>
                <a:effectLst/>
                <a:latin typeface="+mn-lt"/>
                <a:ea typeface="+mn-ea"/>
                <a:cs typeface="+mn-cs"/>
              </a:rPr>
              <a:t>kaffir</a:t>
            </a:r>
            <a:r>
              <a:rPr lang="pt-BR" sz="1200" kern="1200" dirty="0" smtClean="0">
                <a:solidFill>
                  <a:schemeClr val="tx1"/>
                </a:solidFill>
                <a:effectLst/>
                <a:latin typeface="+mn-lt"/>
                <a:ea typeface="+mn-ea"/>
                <a:cs typeface="+mn-cs"/>
              </a:rPr>
              <a:t>? Este era um tratamento pejorativo dado pelos brancos, no regime do </a:t>
            </a:r>
            <a:r>
              <a:rPr lang="pt-BR" sz="1200" i="1" kern="1200" dirty="0" smtClean="0">
                <a:solidFill>
                  <a:schemeClr val="tx1"/>
                </a:solidFill>
                <a:effectLst/>
                <a:latin typeface="+mn-lt"/>
                <a:ea typeface="+mn-ea"/>
                <a:cs typeface="+mn-cs"/>
              </a:rPr>
              <a:t>apartheid</a:t>
            </a:r>
            <a:r>
              <a:rPr lang="pt-BR" sz="1200" kern="1200" dirty="0" smtClean="0">
                <a:solidFill>
                  <a:schemeClr val="tx1"/>
                </a:solidFill>
                <a:effectLst/>
                <a:latin typeface="+mn-lt"/>
                <a:ea typeface="+mn-ea"/>
                <a:cs typeface="+mn-cs"/>
              </a:rPr>
              <a:t>, aos negros e estrangeiros na África do Sul. No meio muçulmano, </a:t>
            </a:r>
            <a:r>
              <a:rPr lang="pt-BR" sz="1200" i="1" kern="1200" dirty="0" err="1" smtClean="0">
                <a:solidFill>
                  <a:schemeClr val="tx1"/>
                </a:solidFill>
                <a:effectLst/>
                <a:latin typeface="+mn-lt"/>
                <a:ea typeface="+mn-ea"/>
                <a:cs typeface="+mn-cs"/>
              </a:rPr>
              <a:t>kaffir</a:t>
            </a:r>
            <a:r>
              <a:rPr lang="pt-BR" sz="1200" kern="1200" dirty="0" smtClean="0">
                <a:solidFill>
                  <a:schemeClr val="tx1"/>
                </a:solidFill>
                <a:effectLst/>
                <a:latin typeface="+mn-lt"/>
                <a:ea typeface="+mn-ea"/>
                <a:cs typeface="+mn-cs"/>
              </a:rPr>
              <a:t> tem o significado de “infiel”.</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Gandhi replicou: Eu gostaria de assistir a missa, aqui.</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Mas o ancião rosnou: Não existe lugar para </a:t>
            </a:r>
            <a:r>
              <a:rPr lang="pt-BR" sz="1200" i="1" kern="1200" dirty="0" err="1" smtClean="0">
                <a:solidFill>
                  <a:schemeClr val="tx1"/>
                </a:solidFill>
                <a:effectLst/>
                <a:latin typeface="+mn-lt"/>
                <a:ea typeface="+mn-ea"/>
                <a:cs typeface="+mn-cs"/>
              </a:rPr>
              <a:t>kaffirs</a:t>
            </a:r>
            <a:r>
              <a:rPr lang="pt-BR" sz="1200" kern="1200" dirty="0" smtClean="0">
                <a:solidFill>
                  <a:schemeClr val="tx1"/>
                </a:solidFill>
                <a:effectLst/>
                <a:latin typeface="+mn-lt"/>
                <a:ea typeface="+mn-ea"/>
                <a:cs typeface="+mn-cs"/>
              </a:rPr>
              <a:t> nesta igreja. Fora daqui ou eu chamarei meus assistentes para atirá-lo escada a baixo.</a:t>
            </a:r>
            <a:endParaRPr lang="en-US" sz="1200" kern="1200" dirty="0" smtClean="0">
              <a:solidFill>
                <a:schemeClr val="tx1"/>
              </a:solidFill>
              <a:effectLst/>
              <a:latin typeface="+mn-lt"/>
              <a:ea typeface="+mn-ea"/>
              <a:cs typeface="+mn-cs"/>
            </a:endParaRPr>
          </a:p>
          <a:p>
            <a:endParaRPr lang="en-US" dirty="0"/>
          </a:p>
        </p:txBody>
      </p:sp>
      <p:sp>
        <p:nvSpPr>
          <p:cNvPr id="4" name="Espaço Reservado para Número de Slide 3"/>
          <p:cNvSpPr>
            <a:spLocks noGrp="1"/>
          </p:cNvSpPr>
          <p:nvPr>
            <p:ph type="sldNum" sz="quarter" idx="10"/>
          </p:nvPr>
        </p:nvSpPr>
        <p:spPr/>
        <p:txBody>
          <a:bodyPr/>
          <a:lstStyle/>
          <a:p>
            <a:fld id="{11D822D9-0961-488C-A51A-575DA958E3E9}" type="slidenum">
              <a:rPr lang="en-US" smtClean="0"/>
              <a:t>2</a:t>
            </a:fld>
            <a:endParaRPr lang="en-US"/>
          </a:p>
        </p:txBody>
      </p:sp>
    </p:spTree>
    <p:extLst>
      <p:ext uri="{BB962C8B-B14F-4D97-AF65-F5344CB8AC3E}">
        <p14:creationId xmlns:p14="http://schemas.microsoft.com/office/powerpoint/2010/main" val="8208402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kern="1200" dirty="0" smtClean="0">
                <a:solidFill>
                  <a:schemeClr val="tx1"/>
                </a:solidFill>
                <a:effectLst/>
                <a:latin typeface="+mn-lt"/>
                <a:ea typeface="+mn-ea"/>
                <a:cs typeface="+mn-cs"/>
              </a:rPr>
              <a:t>Assim, pelo tratamento que Gandhi recebeu nesta igreja, ele ficou muito frustrado com o cristianismo.</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O fato é que ainda hoje muitas pessoas deixam a igreja não por problema doutrinários, mas por causa de decepções com membros da própria igreja.</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Alguém certa vez declarou:</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“A igreja é o único exército no qual seus soldados ferem uns aos outros.”</a:t>
            </a:r>
            <a:endParaRPr lang="en-US" sz="1200" kern="1200" dirty="0" smtClean="0">
              <a:solidFill>
                <a:schemeClr val="tx1"/>
              </a:solidFill>
              <a:effectLst/>
              <a:latin typeface="+mn-lt"/>
              <a:ea typeface="+mn-ea"/>
              <a:cs typeface="+mn-cs"/>
            </a:endParaRPr>
          </a:p>
          <a:p>
            <a:endParaRPr lang="en-US" dirty="0"/>
          </a:p>
        </p:txBody>
      </p:sp>
      <p:sp>
        <p:nvSpPr>
          <p:cNvPr id="4" name="Espaço Reservado para Número de Slide 3"/>
          <p:cNvSpPr>
            <a:spLocks noGrp="1"/>
          </p:cNvSpPr>
          <p:nvPr>
            <p:ph type="sldNum" sz="quarter" idx="10"/>
          </p:nvPr>
        </p:nvSpPr>
        <p:spPr/>
        <p:txBody>
          <a:bodyPr/>
          <a:lstStyle/>
          <a:p>
            <a:fld id="{11D822D9-0961-488C-A51A-575DA958E3E9}" type="slidenum">
              <a:rPr lang="en-US" smtClean="0"/>
              <a:t>3</a:t>
            </a:fld>
            <a:endParaRPr lang="en-US"/>
          </a:p>
        </p:txBody>
      </p:sp>
    </p:spTree>
    <p:extLst>
      <p:ext uri="{BB962C8B-B14F-4D97-AF65-F5344CB8AC3E}">
        <p14:creationId xmlns:p14="http://schemas.microsoft.com/office/powerpoint/2010/main" val="15584386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pt-BR" sz="1200" kern="1200" dirty="0" smtClean="0">
                <a:solidFill>
                  <a:schemeClr val="tx1"/>
                </a:solidFill>
                <a:effectLst/>
                <a:latin typeface="+mn-lt"/>
                <a:ea typeface="+mn-ea"/>
                <a:cs typeface="+mn-cs"/>
              </a:rPr>
              <a:t>Porém, este desafio interno da igreja de Cristo já havia sido alertado por ele na parábola do Trigo e do Joio. Vamos estudar esta parábola que se encontra no Evangelho segundo São Mateus 13:24-30: </a:t>
            </a:r>
            <a:endParaRPr lang="en-US" sz="1200" kern="1200" dirty="0" smtClean="0">
              <a:solidFill>
                <a:schemeClr val="tx1"/>
              </a:solidFill>
              <a:effectLst/>
              <a:latin typeface="+mn-lt"/>
              <a:ea typeface="+mn-ea"/>
              <a:cs typeface="+mn-cs"/>
            </a:endParaRPr>
          </a:p>
          <a:p>
            <a:endParaRPr lang="en-US" dirty="0"/>
          </a:p>
        </p:txBody>
      </p:sp>
      <p:sp>
        <p:nvSpPr>
          <p:cNvPr id="4" name="Espaço Reservado para Número de Slide 3"/>
          <p:cNvSpPr>
            <a:spLocks noGrp="1"/>
          </p:cNvSpPr>
          <p:nvPr>
            <p:ph type="sldNum" sz="quarter" idx="10"/>
          </p:nvPr>
        </p:nvSpPr>
        <p:spPr/>
        <p:txBody>
          <a:bodyPr/>
          <a:lstStyle/>
          <a:p>
            <a:fld id="{11D822D9-0961-488C-A51A-575DA958E3E9}" type="slidenum">
              <a:rPr lang="en-US" smtClean="0"/>
              <a:t>4</a:t>
            </a:fld>
            <a:endParaRPr lang="en-US"/>
          </a:p>
        </p:txBody>
      </p:sp>
    </p:spTree>
    <p:extLst>
      <p:ext uri="{BB962C8B-B14F-4D97-AF65-F5344CB8AC3E}">
        <p14:creationId xmlns:p14="http://schemas.microsoft.com/office/powerpoint/2010/main" val="25444825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pt-BR" sz="1200" i="1" kern="1200" dirty="0" smtClean="0">
                <a:solidFill>
                  <a:schemeClr val="tx1"/>
                </a:solidFill>
                <a:effectLst/>
                <a:latin typeface="+mn-lt"/>
                <a:ea typeface="+mn-ea"/>
                <a:cs typeface="+mn-cs"/>
              </a:rPr>
              <a:t>“Outra parábola lhes propôs, dizendo: O reino dos céus é semelhante a um homem que semeou boa semente no seu campo; mas, enquanto os homens dormiam, veio o inimigo dele, semeou joio no meio do trigo, e retirou-se. E, quando a erva cresceu e produziu fruto, apareceu também o joio. Então, vindo os servos do dono da casa, lhe disseram: Senhor, não semeaste boa semente no teu campo? Donde vem, pois, o joio? Ele, porém, lhes respondeu: Um inimigo fez isso. Mas os servos lhe perguntaram: Queres que vamos e arranquemos o joio? Não! replicou ele, para que, ao separar o joio, não arranqueis também com ele o trigo. Deixai-os crescer juntos até à colheita, e, no tempo da colheita, direi aos ceifeiros: Ajuntai primeiro o joio, atai-o em feixes para ser queimado; mas trigo, recolhei-o no meu celeiro.”</a:t>
            </a:r>
            <a:endParaRPr lang="en-US" sz="1200" kern="1200" dirty="0" smtClean="0">
              <a:solidFill>
                <a:schemeClr val="tx1"/>
              </a:solidFill>
              <a:effectLst/>
              <a:latin typeface="+mn-lt"/>
              <a:ea typeface="+mn-ea"/>
              <a:cs typeface="+mn-cs"/>
            </a:endParaRPr>
          </a:p>
          <a:p>
            <a:endParaRPr lang="en-US" dirty="0"/>
          </a:p>
        </p:txBody>
      </p:sp>
      <p:sp>
        <p:nvSpPr>
          <p:cNvPr id="4" name="Espaço Reservado para Número de Slide 3"/>
          <p:cNvSpPr>
            <a:spLocks noGrp="1"/>
          </p:cNvSpPr>
          <p:nvPr>
            <p:ph type="sldNum" sz="quarter" idx="10"/>
          </p:nvPr>
        </p:nvSpPr>
        <p:spPr/>
        <p:txBody>
          <a:bodyPr/>
          <a:lstStyle/>
          <a:p>
            <a:fld id="{11D822D9-0961-488C-A51A-575DA958E3E9}" type="slidenum">
              <a:rPr lang="en-US" smtClean="0"/>
              <a:t>5</a:t>
            </a:fld>
            <a:endParaRPr lang="en-US"/>
          </a:p>
        </p:txBody>
      </p:sp>
    </p:spTree>
    <p:extLst>
      <p:ext uri="{BB962C8B-B14F-4D97-AF65-F5344CB8AC3E}">
        <p14:creationId xmlns:p14="http://schemas.microsoft.com/office/powerpoint/2010/main" val="40546044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b="1" kern="1200" dirty="0" smtClean="0">
                <a:solidFill>
                  <a:schemeClr val="tx1"/>
                </a:solidFill>
                <a:effectLst/>
                <a:latin typeface="+mn-lt"/>
                <a:ea typeface="+mn-ea"/>
                <a:cs typeface="+mn-cs"/>
              </a:rPr>
              <a:t>PARTE I – OS DOIS SENHORES</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Nesta parábola encontramos primeiramente dois senhores: o proprietário, dono da terra, e o inimigo do proprietário.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A diferença principal apresentada no texto é que o proprietário, que simboliza Deus, semeia de dia. Deus sempre apresenta às coisas claras. Com Deus não existe penumbra, nem sombras, nem trevas.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O outro personagem da parábola é o inimigo do proprietário. Este, simboliza o diabo. De acordo com a parábola, este semeia à noite. Oculto nas trevas, escondido. Ele é o pai da mentira e o pai da falsidade. Ele anda com rodeios, com meia-verdades. Nunca apresenta uma mensagem clara. Esconde-se é astuto.</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Você vê? Dois senhores: Deus trabalhando na luz do dia; e o diabo trabalhando nas trevas da noite. Deus semeando trigo bom; o diabo semeando joio mau. Deus, semeando para colher; o diabo semeando para confundir. </a:t>
            </a:r>
            <a:endParaRPr lang="en-US" sz="1200" kern="1200" dirty="0" smtClean="0">
              <a:solidFill>
                <a:schemeClr val="tx1"/>
              </a:solidFill>
              <a:effectLst/>
              <a:latin typeface="+mn-lt"/>
              <a:ea typeface="+mn-ea"/>
              <a:cs typeface="+mn-cs"/>
            </a:endParaRPr>
          </a:p>
          <a:p>
            <a:endParaRPr lang="en-US" dirty="0"/>
          </a:p>
        </p:txBody>
      </p:sp>
      <p:sp>
        <p:nvSpPr>
          <p:cNvPr id="4" name="Espaço Reservado para Número de Slide 3"/>
          <p:cNvSpPr>
            <a:spLocks noGrp="1"/>
          </p:cNvSpPr>
          <p:nvPr>
            <p:ph type="sldNum" sz="quarter" idx="10"/>
          </p:nvPr>
        </p:nvSpPr>
        <p:spPr/>
        <p:txBody>
          <a:bodyPr/>
          <a:lstStyle/>
          <a:p>
            <a:fld id="{11D822D9-0961-488C-A51A-575DA958E3E9}" type="slidenum">
              <a:rPr lang="en-US" smtClean="0"/>
              <a:t>6</a:t>
            </a:fld>
            <a:endParaRPr lang="en-US"/>
          </a:p>
        </p:txBody>
      </p:sp>
    </p:spTree>
    <p:extLst>
      <p:ext uri="{BB962C8B-B14F-4D97-AF65-F5344CB8AC3E}">
        <p14:creationId xmlns:p14="http://schemas.microsoft.com/office/powerpoint/2010/main" val="22458101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kern="1200" dirty="0" smtClean="0">
                <a:solidFill>
                  <a:schemeClr val="tx1"/>
                </a:solidFill>
                <a:effectLst/>
                <a:latin typeface="+mn-lt"/>
                <a:ea typeface="+mn-ea"/>
                <a:cs typeface="+mn-cs"/>
              </a:rPr>
              <a:t>Eu preciso enfatizar este ponto. Satanás nunca aparece como ele realmente é. Sempre se esconde atrás de coisas que você nunca imagina que é ele.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Para o casal no Jardim do </a:t>
            </a:r>
            <a:r>
              <a:rPr lang="pt-BR" sz="1200" kern="1200" dirty="0" err="1" smtClean="0">
                <a:solidFill>
                  <a:schemeClr val="tx1"/>
                </a:solidFill>
                <a:effectLst/>
                <a:latin typeface="+mn-lt"/>
                <a:ea typeface="+mn-ea"/>
                <a:cs typeface="+mn-cs"/>
              </a:rPr>
              <a:t>Édem</a:t>
            </a:r>
            <a:r>
              <a:rPr lang="pt-BR" sz="1200" kern="1200" dirty="0" smtClean="0">
                <a:solidFill>
                  <a:schemeClr val="tx1"/>
                </a:solidFill>
                <a:effectLst/>
                <a:latin typeface="+mn-lt"/>
                <a:ea typeface="+mn-ea"/>
                <a:cs typeface="+mn-cs"/>
              </a:rPr>
              <a:t>, ele apareceu como uma bela serpente.</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Para Jesus no deserto, ele apareceu como um belo anjo de luz.</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E em nossos dias, ele aparece como uma bela mulher para destruir um casamento.</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Uma substancia que promete prazer, mas só acaba com a saúde.</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Uma filosofia bonita, mas que apenas distorce a palavra de Deus.</a:t>
            </a:r>
            <a:endParaRPr lang="en-US" sz="1200" kern="1200" dirty="0" smtClean="0">
              <a:solidFill>
                <a:schemeClr val="tx1"/>
              </a:solidFill>
              <a:effectLst/>
              <a:latin typeface="+mn-lt"/>
              <a:ea typeface="+mn-ea"/>
              <a:cs typeface="+mn-cs"/>
            </a:endParaRPr>
          </a:p>
          <a:p>
            <a:endParaRPr lang="en-US" dirty="0"/>
          </a:p>
        </p:txBody>
      </p:sp>
      <p:sp>
        <p:nvSpPr>
          <p:cNvPr id="4" name="Espaço Reservado para Número de Slide 3"/>
          <p:cNvSpPr>
            <a:spLocks noGrp="1"/>
          </p:cNvSpPr>
          <p:nvPr>
            <p:ph type="sldNum" sz="quarter" idx="10"/>
          </p:nvPr>
        </p:nvSpPr>
        <p:spPr/>
        <p:txBody>
          <a:bodyPr/>
          <a:lstStyle/>
          <a:p>
            <a:fld id="{11D822D9-0961-488C-A51A-575DA958E3E9}" type="slidenum">
              <a:rPr lang="en-US" smtClean="0"/>
              <a:t>7</a:t>
            </a:fld>
            <a:endParaRPr lang="en-US"/>
          </a:p>
        </p:txBody>
      </p:sp>
    </p:spTree>
    <p:extLst>
      <p:ext uri="{BB962C8B-B14F-4D97-AF65-F5344CB8AC3E}">
        <p14:creationId xmlns:p14="http://schemas.microsoft.com/office/powerpoint/2010/main" val="36486937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b="1" kern="1200" dirty="0" smtClean="0">
                <a:solidFill>
                  <a:schemeClr val="tx1"/>
                </a:solidFill>
                <a:effectLst/>
                <a:latin typeface="+mn-lt"/>
                <a:ea typeface="+mn-ea"/>
                <a:cs typeface="+mn-cs"/>
              </a:rPr>
              <a:t>Ilustração:</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O fato é que ele nunca aparece como ele realmente é. Imagine que se um dia alguém bate na sua porta e quando você abre está um demônio com chifres, cheirando a enxofre e com um tridente na mão lhe falasse: olá! Eu sou um demônio do inferno e vim aqui destruir sua vida.</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Logicamente você nunca se aproximaria dele. Mas ele nunca faz isso. Ele pode aparecer na sua porta como um amigo que se aproxima de você sem interesse, mas de repente trai sua confiança.</a:t>
            </a:r>
            <a:endParaRPr lang="en-US" sz="1200" kern="1200" dirty="0" smtClean="0">
              <a:solidFill>
                <a:schemeClr val="tx1"/>
              </a:solidFill>
              <a:effectLst/>
              <a:latin typeface="+mn-lt"/>
              <a:ea typeface="+mn-ea"/>
              <a:cs typeface="+mn-cs"/>
            </a:endParaRPr>
          </a:p>
          <a:p>
            <a:endParaRPr lang="en-US" dirty="0"/>
          </a:p>
        </p:txBody>
      </p:sp>
      <p:sp>
        <p:nvSpPr>
          <p:cNvPr id="4" name="Espaço Reservado para Número de Slide 3"/>
          <p:cNvSpPr>
            <a:spLocks noGrp="1"/>
          </p:cNvSpPr>
          <p:nvPr>
            <p:ph type="sldNum" sz="quarter" idx="10"/>
          </p:nvPr>
        </p:nvSpPr>
        <p:spPr/>
        <p:txBody>
          <a:bodyPr/>
          <a:lstStyle/>
          <a:p>
            <a:fld id="{11D822D9-0961-488C-A51A-575DA958E3E9}" type="slidenum">
              <a:rPr lang="en-US" smtClean="0"/>
              <a:t>8</a:t>
            </a:fld>
            <a:endParaRPr lang="en-US"/>
          </a:p>
        </p:txBody>
      </p:sp>
    </p:spTree>
    <p:extLst>
      <p:ext uri="{BB962C8B-B14F-4D97-AF65-F5344CB8AC3E}">
        <p14:creationId xmlns:p14="http://schemas.microsoft.com/office/powerpoint/2010/main" val="4988824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b="1" kern="1200" dirty="0" smtClean="0">
                <a:solidFill>
                  <a:schemeClr val="tx1"/>
                </a:solidFill>
                <a:effectLst/>
                <a:latin typeface="+mn-lt"/>
                <a:ea typeface="+mn-ea"/>
                <a:cs typeface="+mn-cs"/>
              </a:rPr>
              <a:t>PARTE II – AS DUAS SEMENTES</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Outro ponto importante que esta parábola ensina é que não existe somente um plantador de sementes. O inimigo, espalhador de sementes ruins, apontado por Jesus como sendo o diabo, também está trabalhando.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Assim, uma das lições mais importantes para a maturidade da vida cristã é que dentro do campo missionário de Deus existem o Trigo, sementes de Deus, e o Joio, sementes do Diabo.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Isso é importante pois muita gente espera que ao entrar na Igreja de Cristo encontrará um “Clube de Anjinhos” que nunca erra. A verdade é que você vai encontrar muita gente sincera, que escolheu e aceitou Jesus; e que apesar das suas imperfeições, está crescendo na experiência cristã. Mas, é verdade também que, você vai encontrar muita gente que somente veste a camisa da religião. O grande erro de muitas pessoas é que quando descobrem na Igreja, uma planta igual ao joio, dizem assim: “Esta não é a Igreja de Deus. Vou embora, aqui todo mundo é hipócrita, é mentiroso. Aqui ninguém vive o que prega. Esta não pode ser a Igreja de Deus.”</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A Bíblia deixa bem claro: “Deus tem uma Igreja nesta Terra”, mas o Seu Reino é semelhante a um campo onde há trigo bom e infelizmente, também há joio. Porém, muitas pessoas que não entendem esta verdade estão fora da Igreja só porque encontrou uma planta semelhante ao joio no meio do campo. A questão é que em nenhum parte da Bíblia você encontra uma Igreja onde todos são “trigos maravilhosos”. Teremos que conviver juntos, trigo e joio, até o momento da ceifa.</a:t>
            </a:r>
            <a:endParaRPr lang="en-US" sz="1200" kern="1200" dirty="0" smtClean="0">
              <a:solidFill>
                <a:schemeClr val="tx1"/>
              </a:solidFill>
              <a:effectLst/>
              <a:latin typeface="+mn-lt"/>
              <a:ea typeface="+mn-ea"/>
              <a:cs typeface="+mn-cs"/>
            </a:endParaRPr>
          </a:p>
          <a:p>
            <a:endParaRPr lang="en-US" dirty="0"/>
          </a:p>
        </p:txBody>
      </p:sp>
      <p:sp>
        <p:nvSpPr>
          <p:cNvPr id="4" name="Espaço Reservado para Número de Slide 3"/>
          <p:cNvSpPr>
            <a:spLocks noGrp="1"/>
          </p:cNvSpPr>
          <p:nvPr>
            <p:ph type="sldNum" sz="quarter" idx="10"/>
          </p:nvPr>
        </p:nvSpPr>
        <p:spPr/>
        <p:txBody>
          <a:bodyPr/>
          <a:lstStyle/>
          <a:p>
            <a:fld id="{11D822D9-0961-488C-A51A-575DA958E3E9}" type="slidenum">
              <a:rPr lang="en-US" smtClean="0"/>
              <a:t>9</a:t>
            </a:fld>
            <a:endParaRPr lang="en-US"/>
          </a:p>
        </p:txBody>
      </p:sp>
    </p:spTree>
    <p:extLst>
      <p:ext uri="{BB962C8B-B14F-4D97-AF65-F5344CB8AC3E}">
        <p14:creationId xmlns:p14="http://schemas.microsoft.com/office/powerpoint/2010/main" val="5985650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b="1" kern="1200" dirty="0" smtClean="0">
                <a:solidFill>
                  <a:schemeClr val="tx1"/>
                </a:solidFill>
                <a:effectLst/>
                <a:latin typeface="+mn-lt"/>
                <a:ea typeface="+mn-ea"/>
                <a:cs typeface="+mn-cs"/>
              </a:rPr>
              <a:t>Ilustração:</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Me permita contar agora uma ilustração para resumir meu pensamento.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O livro de Gênesis fala sobre a arca de Noé. Para escapar do dilúvio, Noé e sua família entraram na Arca onde passaram aproximadamente um ano sem poder sair. Agora imagine comigo como deveria ser viver dentro de uma arca lá pelo décimo mês. O espaço não era muito grande, Noé estava cercado de animais, todos só tinham a arca para fazer suas necessidades biológicas. Eu imagino que dentro da arca não era o lugar mais confortável viver. Porém, mesmo com todo este desconforto, onde você acharia melhor ficar, dentro ou fora da arca?</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Logicamente que dentro da Arca era o lugar mais seguro para estar durante a tempestade. Da mesma forma, a igreja de Deus é a Arca neste mundo. Dentro dela tem todo tipo de gente que faz todo tipo de coisa, mas mesmo com suas imperfeições, a igreja ainda é o melhor lugar para se estar.</a:t>
            </a:r>
            <a:endParaRPr lang="en-US" sz="1200" kern="1200" dirty="0" smtClean="0">
              <a:solidFill>
                <a:schemeClr val="tx1"/>
              </a:solidFill>
              <a:effectLst/>
              <a:latin typeface="+mn-lt"/>
              <a:ea typeface="+mn-ea"/>
              <a:cs typeface="+mn-cs"/>
            </a:endParaRPr>
          </a:p>
          <a:p>
            <a:endParaRPr lang="en-US" dirty="0"/>
          </a:p>
        </p:txBody>
      </p:sp>
      <p:sp>
        <p:nvSpPr>
          <p:cNvPr id="4" name="Espaço Reservado para Número de Slide 3"/>
          <p:cNvSpPr>
            <a:spLocks noGrp="1"/>
          </p:cNvSpPr>
          <p:nvPr>
            <p:ph type="sldNum" sz="quarter" idx="10"/>
          </p:nvPr>
        </p:nvSpPr>
        <p:spPr/>
        <p:txBody>
          <a:bodyPr/>
          <a:lstStyle/>
          <a:p>
            <a:fld id="{11D822D9-0961-488C-A51A-575DA958E3E9}" type="slidenum">
              <a:rPr lang="en-US" smtClean="0"/>
              <a:t>10</a:t>
            </a:fld>
            <a:endParaRPr lang="en-US"/>
          </a:p>
        </p:txBody>
      </p:sp>
    </p:spTree>
    <p:extLst>
      <p:ext uri="{BB962C8B-B14F-4D97-AF65-F5344CB8AC3E}">
        <p14:creationId xmlns:p14="http://schemas.microsoft.com/office/powerpoint/2010/main" val="9243795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kern="1200" dirty="0" smtClean="0">
                <a:solidFill>
                  <a:schemeClr val="tx1"/>
                </a:solidFill>
                <a:effectLst/>
                <a:latin typeface="+mn-lt"/>
                <a:ea typeface="+mn-ea"/>
                <a:cs typeface="+mn-cs"/>
              </a:rPr>
              <a:t>Sabem qual é um dos grandes perigos que corremos hoje? De começar a determinar se a Igreja é a Igreja de Deus ou não, por causa do joio que possamos achar. Deus tem Sua Igreja nesta Terra. O campo também é o reino de Deus porque a semente “são os filhos do reino”. Jesus planta trigo bom, mas o inimigo vem à noite, amparado pelas trevas e planta joio mau. Trigo e joio têm que crescer juntos, dentro do ministério, dentro do magistério, dentro do campo da música e entre os membros da Igreja. Trigo e joio têm que crescer juntos até o dia da vinda de Cristo. Esta é uma lei da vida. Queiramos ou não, aceitemos ou não, esta é uma lei da vida. O Trigo convive com o Joio dentro da igreja.</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Porém, a parábola fala que um dia haverá a separação entre o Trigo e o Joio.</a:t>
            </a:r>
            <a:endParaRPr lang="en-US" sz="1200" kern="1200" dirty="0" smtClean="0">
              <a:solidFill>
                <a:schemeClr val="tx1"/>
              </a:solidFill>
              <a:effectLst/>
              <a:latin typeface="+mn-lt"/>
              <a:ea typeface="+mn-ea"/>
              <a:cs typeface="+mn-cs"/>
            </a:endParaRPr>
          </a:p>
          <a:p>
            <a:endParaRPr lang="en-US" dirty="0"/>
          </a:p>
        </p:txBody>
      </p:sp>
      <p:sp>
        <p:nvSpPr>
          <p:cNvPr id="4" name="Espaço Reservado para Número de Slide 3"/>
          <p:cNvSpPr>
            <a:spLocks noGrp="1"/>
          </p:cNvSpPr>
          <p:nvPr>
            <p:ph type="sldNum" sz="quarter" idx="10"/>
          </p:nvPr>
        </p:nvSpPr>
        <p:spPr/>
        <p:txBody>
          <a:bodyPr/>
          <a:lstStyle/>
          <a:p>
            <a:fld id="{11D822D9-0961-488C-A51A-575DA958E3E9}" type="slidenum">
              <a:rPr lang="en-US" smtClean="0"/>
              <a:t>11</a:t>
            </a:fld>
            <a:endParaRPr lang="en-US"/>
          </a:p>
        </p:txBody>
      </p:sp>
    </p:spTree>
    <p:extLst>
      <p:ext uri="{BB962C8B-B14F-4D97-AF65-F5344CB8AC3E}">
        <p14:creationId xmlns:p14="http://schemas.microsoft.com/office/powerpoint/2010/main" val="5183418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b="1" kern="1200" dirty="0" smtClean="0">
                <a:solidFill>
                  <a:schemeClr val="tx1"/>
                </a:solidFill>
                <a:effectLst/>
                <a:latin typeface="+mn-lt"/>
                <a:ea typeface="+mn-ea"/>
                <a:cs typeface="+mn-cs"/>
              </a:rPr>
              <a:t>PARTE III – A SEPERAÇÃO</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Seguindo a parábola, nós percebemos que o inimigo semeia uma planta que é muito parecida com o trigo. As duas plantas, trigo e joio, são tão parecidas, que quando os empregados dizem ao patrão: “... queres que vamos e arranquemos o joio? (o patrão diz:) Não! ... deixai-os crescer juntos até a colheita...” (Mateus 13:28-30) Ou seja: “Deixem o trigo e o joio crescerem, porque se nós começarmos a tirar agora o joio corremos o perigo de, tentando tirar a erva má, tirar por aí um trigo bom, deixem que as plantas amadureçam. Um dia, quando a colheita chegar, aí sim, o trigo e o joio terão destinos diferentes.”</a:t>
            </a:r>
            <a:endParaRPr lang="en-US" sz="1200" kern="1200" dirty="0" smtClean="0">
              <a:solidFill>
                <a:schemeClr val="tx1"/>
              </a:solidFill>
              <a:effectLst/>
              <a:latin typeface="+mn-lt"/>
              <a:ea typeface="+mn-ea"/>
              <a:cs typeface="+mn-cs"/>
            </a:endParaRPr>
          </a:p>
          <a:p>
            <a:endParaRPr lang="en-US" dirty="0"/>
          </a:p>
        </p:txBody>
      </p:sp>
      <p:sp>
        <p:nvSpPr>
          <p:cNvPr id="4" name="Espaço Reservado para Número de Slide 3"/>
          <p:cNvSpPr>
            <a:spLocks noGrp="1"/>
          </p:cNvSpPr>
          <p:nvPr>
            <p:ph type="sldNum" sz="quarter" idx="10"/>
          </p:nvPr>
        </p:nvSpPr>
        <p:spPr/>
        <p:txBody>
          <a:bodyPr/>
          <a:lstStyle/>
          <a:p>
            <a:fld id="{11D822D9-0961-488C-A51A-575DA958E3E9}" type="slidenum">
              <a:rPr lang="en-US" smtClean="0"/>
              <a:t>12</a:t>
            </a:fld>
            <a:endParaRPr lang="en-US"/>
          </a:p>
        </p:txBody>
      </p:sp>
    </p:spTree>
    <p:extLst>
      <p:ext uri="{BB962C8B-B14F-4D97-AF65-F5344CB8AC3E}">
        <p14:creationId xmlns:p14="http://schemas.microsoft.com/office/powerpoint/2010/main" val="2519872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kern="1200" dirty="0" smtClean="0">
                <a:solidFill>
                  <a:schemeClr val="tx1"/>
                </a:solidFill>
                <a:effectLst/>
                <a:latin typeface="+mn-lt"/>
                <a:ea typeface="+mn-ea"/>
                <a:cs typeface="+mn-cs"/>
              </a:rPr>
              <a:t>Esta é uma lição básica que precisamos aprender. Por mais doloroso que pareça, entre nós há trigo bom, plantado pelo Senhor Jesus. E também há joio plantado pelo inimigo de Jesus. Quem é trigo bom e quem é joio? Isso, ninguém pode saber agora.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Por favor, não me digam que podemos saber pelos frutos. Porque os frutos que hoje mostramos, não são provas que determinam quem é “joio” e quem é “trigo”. Hoje, comissão nenhuma de Igreja, pode determinar quem é “trigo” e quem é “joio”. Pastor nenhum pode fazê-lo. Líder nenhum, membro de Igreja nenhum e nenhum cristão pode determinar quem é “trigo” e quem é “joio”. Hoje, com as nossas limitações humanas, não podemos fazê-lo. Mas, uma coisa é verdade: em toda a Igreja hoje há trigo e joio. Mais ainda: entre os líderes da Igreja, hoje, há trigo e joio! Entre os oficiais de igreja local, diáconos, diaconisas, diretores de jovens, há “trigo” e “joio”.</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Mas sabe, a parábola fala que um dia o Joio, que estava atrapalhando o Trigo se desenvolver, será arrancado. No dia da Volta de Jesus, aqueles que tinham uma vida falsa, serão desmascarados de uma vez por todos.</a:t>
            </a:r>
            <a:endParaRPr lang="en-US" sz="1200" kern="1200" dirty="0" smtClean="0">
              <a:solidFill>
                <a:schemeClr val="tx1"/>
              </a:solidFill>
              <a:effectLst/>
              <a:latin typeface="+mn-lt"/>
              <a:ea typeface="+mn-ea"/>
              <a:cs typeface="+mn-cs"/>
            </a:endParaRPr>
          </a:p>
          <a:p>
            <a:endParaRPr lang="en-US" dirty="0"/>
          </a:p>
        </p:txBody>
      </p:sp>
      <p:sp>
        <p:nvSpPr>
          <p:cNvPr id="4" name="Espaço Reservado para Número de Slide 3"/>
          <p:cNvSpPr>
            <a:spLocks noGrp="1"/>
          </p:cNvSpPr>
          <p:nvPr>
            <p:ph type="sldNum" sz="quarter" idx="10"/>
          </p:nvPr>
        </p:nvSpPr>
        <p:spPr/>
        <p:txBody>
          <a:bodyPr/>
          <a:lstStyle/>
          <a:p>
            <a:fld id="{11D822D9-0961-488C-A51A-575DA958E3E9}" type="slidenum">
              <a:rPr lang="en-US" smtClean="0"/>
              <a:t>13</a:t>
            </a:fld>
            <a:endParaRPr lang="en-US"/>
          </a:p>
        </p:txBody>
      </p:sp>
    </p:spTree>
    <p:extLst>
      <p:ext uri="{BB962C8B-B14F-4D97-AF65-F5344CB8AC3E}">
        <p14:creationId xmlns:p14="http://schemas.microsoft.com/office/powerpoint/2010/main" val="42035975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b="1" kern="1200" dirty="0" smtClean="0">
                <a:solidFill>
                  <a:schemeClr val="tx1"/>
                </a:solidFill>
                <a:effectLst/>
                <a:latin typeface="+mn-lt"/>
                <a:ea typeface="+mn-ea"/>
                <a:cs typeface="+mn-cs"/>
              </a:rPr>
              <a:t>CONCLUSÃO:</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Assim, na parábola do trigo e do joio aprendemos que a igreja de Deus na Terra é composta por sementes que Ele plantou e semente que o Diabo plantou. Precisamos ser cautelosos para não abandonarmos a igreja por causa dos joios que existem nela. Um dia o próprio Jesus purificará sua igreja.</a:t>
            </a:r>
          </a:p>
          <a:p>
            <a:endParaRPr lang="pt-BR" sz="1200" kern="1200" dirty="0" smtClean="0">
              <a:solidFill>
                <a:schemeClr val="tx1"/>
              </a:solidFill>
              <a:effectLst/>
              <a:latin typeface="+mn-lt"/>
              <a:ea typeface="+mn-ea"/>
              <a:cs typeface="+mn-cs"/>
            </a:endParaRPr>
          </a:p>
          <a:p>
            <a:r>
              <a:rPr lang="pt-BR" sz="1200" b="1" kern="1200" dirty="0" smtClean="0">
                <a:solidFill>
                  <a:schemeClr val="tx1"/>
                </a:solidFill>
                <a:effectLst/>
                <a:latin typeface="+mn-lt"/>
                <a:ea typeface="+mn-ea"/>
                <a:cs typeface="+mn-cs"/>
              </a:rPr>
              <a:t>Apelo:</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Agora, quem pode saber quem é trigo e quem é joio. Eu vou responder agora.</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Nenhum ser humano pode saber se o outro é trigo ou joio, somente Deus. Mas, eu posso saber se eu sou trigo ou se eu sou joio. Eu posso saber se minha religião é verdadeira ou se é apenas uma imitação. Eu posso saber se estou contribuindo ou se estou atrapalhando a obra de Deus. E se porventura alguém aqui conseguiu enxergar que sua vida está mais parecida com o joio do que com o trigo, Deus pode operar o milagre da conversão, e transformar sua vida em um instrumento de bênçãos.</a:t>
            </a:r>
            <a:endParaRPr lang="en-US" sz="1200" kern="1200" dirty="0" smtClean="0">
              <a:solidFill>
                <a:schemeClr val="tx1"/>
              </a:solidFill>
              <a:effectLst/>
              <a:latin typeface="+mn-lt"/>
              <a:ea typeface="+mn-ea"/>
              <a:cs typeface="+mn-cs"/>
            </a:endParaRPr>
          </a:p>
          <a:p>
            <a:endParaRPr lang="en-US" sz="1200" kern="1200" dirty="0" smtClean="0">
              <a:solidFill>
                <a:schemeClr val="tx1"/>
              </a:solidFill>
              <a:effectLst/>
              <a:latin typeface="+mn-lt"/>
              <a:ea typeface="+mn-ea"/>
              <a:cs typeface="+mn-cs"/>
            </a:endParaRPr>
          </a:p>
          <a:p>
            <a:endParaRPr lang="en-US" dirty="0"/>
          </a:p>
        </p:txBody>
      </p:sp>
      <p:sp>
        <p:nvSpPr>
          <p:cNvPr id="4" name="Espaço Reservado para Número de Slide 3"/>
          <p:cNvSpPr>
            <a:spLocks noGrp="1"/>
          </p:cNvSpPr>
          <p:nvPr>
            <p:ph type="sldNum" sz="quarter" idx="10"/>
          </p:nvPr>
        </p:nvSpPr>
        <p:spPr/>
        <p:txBody>
          <a:bodyPr/>
          <a:lstStyle/>
          <a:p>
            <a:fld id="{11D822D9-0961-488C-A51A-575DA958E3E9}" type="slidenum">
              <a:rPr lang="en-US" smtClean="0"/>
              <a:t>14</a:t>
            </a:fld>
            <a:endParaRPr lang="en-US"/>
          </a:p>
        </p:txBody>
      </p:sp>
    </p:spTree>
    <p:extLst>
      <p:ext uri="{BB962C8B-B14F-4D97-AF65-F5344CB8AC3E}">
        <p14:creationId xmlns:p14="http://schemas.microsoft.com/office/powerpoint/2010/main" val="30427913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kern="1200" dirty="0" smtClean="0">
                <a:solidFill>
                  <a:schemeClr val="tx1"/>
                </a:solidFill>
                <a:effectLst/>
                <a:latin typeface="+mn-lt"/>
                <a:ea typeface="+mn-ea"/>
                <a:cs typeface="+mn-cs"/>
              </a:rPr>
              <a:t>Em 1914, </a:t>
            </a:r>
            <a:r>
              <a:rPr lang="pt-BR" sz="1200" kern="1200" dirty="0" err="1" smtClean="0">
                <a:solidFill>
                  <a:schemeClr val="tx1"/>
                </a:solidFill>
                <a:effectLst/>
                <a:latin typeface="+mn-lt"/>
                <a:ea typeface="+mn-ea"/>
                <a:cs typeface="+mn-cs"/>
              </a:rPr>
              <a:t>Rufus</a:t>
            </a:r>
            <a:r>
              <a:rPr lang="pt-BR" sz="1200" kern="1200" dirty="0" smtClean="0">
                <a:solidFill>
                  <a:schemeClr val="tx1"/>
                </a:solidFill>
                <a:effectLst/>
                <a:latin typeface="+mn-lt"/>
                <a:ea typeface="+mn-ea"/>
                <a:cs typeface="+mn-cs"/>
              </a:rPr>
              <a:t> Henry </a:t>
            </a:r>
            <a:r>
              <a:rPr lang="pt-BR" sz="1200" kern="1200" dirty="0" err="1" smtClean="0">
                <a:solidFill>
                  <a:schemeClr val="tx1"/>
                </a:solidFill>
                <a:effectLst/>
                <a:latin typeface="+mn-lt"/>
                <a:ea typeface="+mn-ea"/>
                <a:cs typeface="+mn-cs"/>
              </a:rPr>
              <a:t>McDaniel</a:t>
            </a:r>
            <a:r>
              <a:rPr lang="pt-BR" sz="1200" kern="1200" dirty="0" smtClean="0">
                <a:solidFill>
                  <a:schemeClr val="tx1"/>
                </a:solidFill>
                <a:effectLst/>
                <a:latin typeface="+mn-lt"/>
                <a:ea typeface="+mn-ea"/>
                <a:cs typeface="+mn-cs"/>
              </a:rPr>
              <a:t> estava passando por um dos momentos mais difíceis em sua vida. Seu filho, </a:t>
            </a:r>
            <a:r>
              <a:rPr lang="pt-BR" sz="1200" kern="1200" dirty="0" err="1" smtClean="0">
                <a:solidFill>
                  <a:schemeClr val="tx1"/>
                </a:solidFill>
                <a:effectLst/>
                <a:latin typeface="+mn-lt"/>
                <a:ea typeface="+mn-ea"/>
                <a:cs typeface="+mn-cs"/>
              </a:rPr>
              <a:t>Herschel</a:t>
            </a:r>
            <a:r>
              <a:rPr lang="pt-BR" sz="1200" kern="1200" dirty="0" smtClean="0">
                <a:solidFill>
                  <a:schemeClr val="tx1"/>
                </a:solidFill>
                <a:effectLst/>
                <a:latin typeface="+mn-lt"/>
                <a:ea typeface="+mn-ea"/>
                <a:cs typeface="+mn-cs"/>
              </a:rPr>
              <a:t>, havia falecido prematuramente. E agora ele caminhava em direção ao cemitério para fazer algo que não é natural: um pai enterrar um filho. A vontade de </a:t>
            </a:r>
            <a:r>
              <a:rPr lang="pt-BR" sz="1200" kern="1200" dirty="0" err="1" smtClean="0">
                <a:solidFill>
                  <a:schemeClr val="tx1"/>
                </a:solidFill>
                <a:effectLst/>
                <a:latin typeface="+mn-lt"/>
                <a:ea typeface="+mn-ea"/>
                <a:cs typeface="+mn-cs"/>
              </a:rPr>
              <a:t>Rufus</a:t>
            </a:r>
            <a:r>
              <a:rPr lang="pt-BR" sz="1200" kern="1200" dirty="0" smtClean="0">
                <a:solidFill>
                  <a:schemeClr val="tx1"/>
                </a:solidFill>
                <a:effectLst/>
                <a:latin typeface="+mn-lt"/>
                <a:ea typeface="+mn-ea"/>
                <a:cs typeface="+mn-cs"/>
              </a:rPr>
              <a:t> era se revoltar contra Deus, contra a igreja pois ele não entendia como um Deus de amor poderia permitir que seu filhinho morresse. Mas de alguma forma Deus o consolou. Ele viu que o próprio Deus já havia perdido um filho na cruz do calvário. Deus entendia sua dor. E o amor de Cristo transformou a </a:t>
            </a:r>
            <a:r>
              <a:rPr lang="pt-BR" sz="1200" kern="1200" dirty="0" err="1" smtClean="0">
                <a:solidFill>
                  <a:schemeClr val="tx1"/>
                </a:solidFill>
                <a:effectLst/>
                <a:latin typeface="+mn-lt"/>
                <a:ea typeface="+mn-ea"/>
                <a:cs typeface="+mn-cs"/>
              </a:rPr>
              <a:t>mágou</a:t>
            </a:r>
            <a:r>
              <a:rPr lang="pt-BR" sz="1200" kern="1200" dirty="0" smtClean="0">
                <a:solidFill>
                  <a:schemeClr val="tx1"/>
                </a:solidFill>
                <a:effectLst/>
                <a:latin typeface="+mn-lt"/>
                <a:ea typeface="+mn-ea"/>
                <a:cs typeface="+mn-cs"/>
              </a:rPr>
              <a:t> de </a:t>
            </a:r>
            <a:r>
              <a:rPr lang="pt-BR" sz="1200" kern="1200" dirty="0" err="1" smtClean="0">
                <a:solidFill>
                  <a:schemeClr val="tx1"/>
                </a:solidFill>
                <a:effectLst/>
                <a:latin typeface="+mn-lt"/>
                <a:ea typeface="+mn-ea"/>
                <a:cs typeface="+mn-cs"/>
              </a:rPr>
              <a:t>Rufus</a:t>
            </a:r>
            <a:r>
              <a:rPr lang="pt-BR" sz="1200" kern="1200" dirty="0" smtClean="0">
                <a:solidFill>
                  <a:schemeClr val="tx1"/>
                </a:solidFill>
                <a:effectLst/>
                <a:latin typeface="+mn-lt"/>
                <a:ea typeface="+mn-ea"/>
                <a:cs typeface="+mn-cs"/>
              </a:rPr>
              <a:t> em louvo. Neste mesmo ano ele escreveu um poema com a seguinte frase: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“Que mudança gloriosa em mim se operou, Com Cristo no meu coração!”</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Esta expressão de fé se transformou no hino 233 do hinário adventista intitulado Com Cristo no Meu Coração.</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Gostaria de convidar você a cantar este hino e ao final faremos uma oração.</a:t>
            </a:r>
            <a:endParaRPr lang="en-US" sz="1200" kern="1200" dirty="0" smtClean="0">
              <a:solidFill>
                <a:schemeClr val="tx1"/>
              </a:solidFill>
              <a:effectLst/>
              <a:latin typeface="+mn-lt"/>
              <a:ea typeface="+mn-ea"/>
              <a:cs typeface="+mn-cs"/>
            </a:endParaRPr>
          </a:p>
          <a:p>
            <a:endParaRPr lang="en-US" dirty="0"/>
          </a:p>
        </p:txBody>
      </p:sp>
      <p:sp>
        <p:nvSpPr>
          <p:cNvPr id="4" name="Espaço Reservado para Número de Slide 3"/>
          <p:cNvSpPr>
            <a:spLocks noGrp="1"/>
          </p:cNvSpPr>
          <p:nvPr>
            <p:ph type="sldNum" sz="quarter" idx="10"/>
          </p:nvPr>
        </p:nvSpPr>
        <p:spPr/>
        <p:txBody>
          <a:bodyPr/>
          <a:lstStyle/>
          <a:p>
            <a:fld id="{11D822D9-0961-488C-A51A-575DA958E3E9}" type="slidenum">
              <a:rPr lang="en-US" smtClean="0"/>
              <a:t>15</a:t>
            </a:fld>
            <a:endParaRPr lang="en-US"/>
          </a:p>
        </p:txBody>
      </p:sp>
    </p:spTree>
    <p:extLst>
      <p:ext uri="{BB962C8B-B14F-4D97-AF65-F5344CB8AC3E}">
        <p14:creationId xmlns:p14="http://schemas.microsoft.com/office/powerpoint/2010/main" val="24562661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Slide de título">
    <p:spTree>
      <p:nvGrpSpPr>
        <p:cNvPr id="1" name=""/>
        <p:cNvGrpSpPr/>
        <p:nvPr/>
      </p:nvGrpSpPr>
      <p:grpSpPr>
        <a:xfrm>
          <a:off x="0" y="0"/>
          <a:ext cx="0" cy="0"/>
          <a:chOff x="0" y="0"/>
          <a:chExt cx="0" cy="0"/>
        </a:xfrm>
      </p:grpSpPr>
      <p:sp>
        <p:nvSpPr>
          <p:cNvPr id="2" name="Title 1"/>
          <p:cNvSpPr>
            <a:spLocks noGrp="1"/>
          </p:cNvSpPr>
          <p:nvPr>
            <p:ph type="ctrTitle"/>
          </p:nvPr>
        </p:nvSpPr>
        <p:spPr>
          <a:xfrm>
            <a:off x="809982" y="1178222"/>
            <a:ext cx="9179799" cy="2506427"/>
          </a:xfrm>
        </p:spPr>
        <p:txBody>
          <a:bodyPr anchor="b"/>
          <a:lstStyle>
            <a:lvl1pPr algn="ctr">
              <a:defRPr sz="6299"/>
            </a:lvl1pPr>
          </a:lstStyle>
          <a:p>
            <a:r>
              <a:rPr lang="pt-BR" smtClean="0"/>
              <a:t>Clique para editar o título mestre</a:t>
            </a:r>
            <a:endParaRPr lang="en-US" dirty="0"/>
          </a:p>
        </p:txBody>
      </p:sp>
      <p:sp>
        <p:nvSpPr>
          <p:cNvPr id="3" name="Subtitle 2"/>
          <p:cNvSpPr>
            <a:spLocks noGrp="1"/>
          </p:cNvSpPr>
          <p:nvPr>
            <p:ph type="subTitle" idx="1"/>
          </p:nvPr>
        </p:nvSpPr>
        <p:spPr>
          <a:xfrm>
            <a:off x="1349971" y="3781306"/>
            <a:ext cx="8099822" cy="1738167"/>
          </a:xfrm>
        </p:spPr>
        <p:txBody>
          <a:bodyPr/>
          <a:lstStyle>
            <a:lvl1pPr marL="0" indent="0" algn="ctr">
              <a:buNone/>
              <a:defRPr sz="2520"/>
            </a:lvl1pPr>
            <a:lvl2pPr marL="479969" indent="0" algn="ctr">
              <a:buNone/>
              <a:defRPr sz="2100"/>
            </a:lvl2pPr>
            <a:lvl3pPr marL="959937" indent="0" algn="ctr">
              <a:buNone/>
              <a:defRPr sz="1890"/>
            </a:lvl3pPr>
            <a:lvl4pPr marL="1439906" indent="0" algn="ctr">
              <a:buNone/>
              <a:defRPr sz="1680"/>
            </a:lvl4pPr>
            <a:lvl5pPr marL="1919874" indent="0" algn="ctr">
              <a:buNone/>
              <a:defRPr sz="1680"/>
            </a:lvl5pPr>
            <a:lvl6pPr marL="2399843" indent="0" algn="ctr">
              <a:buNone/>
              <a:defRPr sz="1680"/>
            </a:lvl6pPr>
            <a:lvl7pPr marL="2879811" indent="0" algn="ctr">
              <a:buNone/>
              <a:defRPr sz="1680"/>
            </a:lvl7pPr>
            <a:lvl8pPr marL="3359780" indent="0" algn="ctr">
              <a:buNone/>
              <a:defRPr sz="1680"/>
            </a:lvl8pPr>
            <a:lvl9pPr marL="3839748" indent="0" algn="ctr">
              <a:buNone/>
              <a:defRPr sz="1680"/>
            </a:lvl9pPr>
          </a:lstStyle>
          <a:p>
            <a:r>
              <a:rPr lang="pt-BR" smtClean="0"/>
              <a:t>Clique para editar o estilo do subtítulo mestre</a:t>
            </a:r>
            <a:endParaRPr lang="en-US" dirty="0"/>
          </a:p>
        </p:txBody>
      </p:sp>
      <p:sp>
        <p:nvSpPr>
          <p:cNvPr id="4" name="Date Placeholder 3"/>
          <p:cNvSpPr>
            <a:spLocks noGrp="1"/>
          </p:cNvSpPr>
          <p:nvPr>
            <p:ph type="dt" sz="half" idx="10"/>
          </p:nvPr>
        </p:nvSpPr>
        <p:spPr/>
        <p:txBody>
          <a:bodyPr/>
          <a:lstStyle/>
          <a:p>
            <a:fld id="{2E12CC70-1683-486E-8393-16176580F622}" type="datetimeFigureOut">
              <a:rPr lang="en-US" smtClean="0"/>
              <a:t>4/24/2017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598240-4CAF-475A-9C45-D26A45A3E2C8}" type="slidenum">
              <a:rPr lang="en-US" smtClean="0"/>
              <a:t>‹nº›</a:t>
            </a:fld>
            <a:endParaRPr lang="en-US"/>
          </a:p>
        </p:txBody>
      </p:sp>
    </p:spTree>
    <p:extLst>
      <p:ext uri="{BB962C8B-B14F-4D97-AF65-F5344CB8AC3E}">
        <p14:creationId xmlns:p14="http://schemas.microsoft.com/office/powerpoint/2010/main" val="23841337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e conteúd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BR" smtClean="0"/>
              <a:t>Clique para editar o título mestre</a:t>
            </a:r>
            <a:endParaRPr lang="en-US" dirty="0"/>
          </a:p>
        </p:txBody>
      </p:sp>
      <p:sp>
        <p:nvSpPr>
          <p:cNvPr id="3" name="Content Placeholder 2"/>
          <p:cNvSpPr>
            <a:spLocks noGrp="1"/>
          </p:cNvSpPr>
          <p:nvPr>
            <p:ph idx="1"/>
          </p:nvPr>
        </p:nvSpPr>
        <p:spPr/>
        <p:txBody>
          <a:bodyPr/>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en-US" dirty="0"/>
          </a:p>
        </p:txBody>
      </p:sp>
      <p:sp>
        <p:nvSpPr>
          <p:cNvPr id="4" name="Date Placeholder 3"/>
          <p:cNvSpPr>
            <a:spLocks noGrp="1"/>
          </p:cNvSpPr>
          <p:nvPr>
            <p:ph type="dt" sz="half" idx="10"/>
          </p:nvPr>
        </p:nvSpPr>
        <p:spPr/>
        <p:txBody>
          <a:bodyPr/>
          <a:lstStyle/>
          <a:p>
            <a:fld id="{2E12CC70-1683-486E-8393-16176580F622}" type="datetimeFigureOut">
              <a:rPr lang="en-US" smtClean="0"/>
              <a:t>4/24/2017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598240-4CAF-475A-9C45-D26A45A3E2C8}" type="slidenum">
              <a:rPr lang="en-US" smtClean="0"/>
              <a:t>‹nº›</a:t>
            </a:fld>
            <a:endParaRPr lang="en-US"/>
          </a:p>
        </p:txBody>
      </p:sp>
    </p:spTree>
    <p:extLst>
      <p:ext uri="{BB962C8B-B14F-4D97-AF65-F5344CB8AC3E}">
        <p14:creationId xmlns:p14="http://schemas.microsoft.com/office/powerpoint/2010/main" val="25033242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Cabeçalho da Seção">
    <p:spTree>
      <p:nvGrpSpPr>
        <p:cNvPr id="1" name=""/>
        <p:cNvGrpSpPr/>
        <p:nvPr/>
      </p:nvGrpSpPr>
      <p:grpSpPr>
        <a:xfrm>
          <a:off x="0" y="0"/>
          <a:ext cx="0" cy="0"/>
          <a:chOff x="0" y="0"/>
          <a:chExt cx="0" cy="0"/>
        </a:xfrm>
      </p:grpSpPr>
      <p:sp>
        <p:nvSpPr>
          <p:cNvPr id="2" name="Title 1"/>
          <p:cNvSpPr>
            <a:spLocks noGrp="1"/>
          </p:cNvSpPr>
          <p:nvPr>
            <p:ph type="title"/>
          </p:nvPr>
        </p:nvSpPr>
        <p:spPr>
          <a:xfrm>
            <a:off x="736859" y="1794831"/>
            <a:ext cx="9314796" cy="2994714"/>
          </a:xfrm>
        </p:spPr>
        <p:txBody>
          <a:bodyPr anchor="b"/>
          <a:lstStyle>
            <a:lvl1pPr>
              <a:defRPr sz="6299"/>
            </a:lvl1pPr>
          </a:lstStyle>
          <a:p>
            <a:r>
              <a:rPr lang="pt-BR" smtClean="0"/>
              <a:t>Clique para editar o título mestre</a:t>
            </a:r>
            <a:endParaRPr lang="en-US" dirty="0"/>
          </a:p>
        </p:txBody>
      </p:sp>
      <p:sp>
        <p:nvSpPr>
          <p:cNvPr id="3" name="Text Placeholder 2"/>
          <p:cNvSpPr>
            <a:spLocks noGrp="1"/>
          </p:cNvSpPr>
          <p:nvPr>
            <p:ph type="body" idx="1"/>
          </p:nvPr>
        </p:nvSpPr>
        <p:spPr>
          <a:xfrm>
            <a:off x="736859" y="4817876"/>
            <a:ext cx="9314796" cy="1574849"/>
          </a:xfrm>
        </p:spPr>
        <p:txBody>
          <a:bodyPr/>
          <a:lstStyle>
            <a:lvl1pPr marL="0" indent="0">
              <a:buNone/>
              <a:defRPr sz="2520">
                <a:solidFill>
                  <a:schemeClr val="tx1"/>
                </a:solidFill>
              </a:defRPr>
            </a:lvl1pPr>
            <a:lvl2pPr marL="479969" indent="0">
              <a:buNone/>
              <a:defRPr sz="2100">
                <a:solidFill>
                  <a:schemeClr val="tx1">
                    <a:tint val="75000"/>
                  </a:schemeClr>
                </a:solidFill>
              </a:defRPr>
            </a:lvl2pPr>
            <a:lvl3pPr marL="959937" indent="0">
              <a:buNone/>
              <a:defRPr sz="1890">
                <a:solidFill>
                  <a:schemeClr val="tx1">
                    <a:tint val="75000"/>
                  </a:schemeClr>
                </a:solidFill>
              </a:defRPr>
            </a:lvl3pPr>
            <a:lvl4pPr marL="1439906" indent="0">
              <a:buNone/>
              <a:defRPr sz="1680">
                <a:solidFill>
                  <a:schemeClr val="tx1">
                    <a:tint val="75000"/>
                  </a:schemeClr>
                </a:solidFill>
              </a:defRPr>
            </a:lvl4pPr>
            <a:lvl5pPr marL="1919874" indent="0">
              <a:buNone/>
              <a:defRPr sz="1680">
                <a:solidFill>
                  <a:schemeClr val="tx1">
                    <a:tint val="75000"/>
                  </a:schemeClr>
                </a:solidFill>
              </a:defRPr>
            </a:lvl5pPr>
            <a:lvl6pPr marL="2399843" indent="0">
              <a:buNone/>
              <a:defRPr sz="1680">
                <a:solidFill>
                  <a:schemeClr val="tx1">
                    <a:tint val="75000"/>
                  </a:schemeClr>
                </a:solidFill>
              </a:defRPr>
            </a:lvl6pPr>
            <a:lvl7pPr marL="2879811" indent="0">
              <a:buNone/>
              <a:defRPr sz="1680">
                <a:solidFill>
                  <a:schemeClr val="tx1">
                    <a:tint val="75000"/>
                  </a:schemeClr>
                </a:solidFill>
              </a:defRPr>
            </a:lvl7pPr>
            <a:lvl8pPr marL="3359780" indent="0">
              <a:buNone/>
              <a:defRPr sz="1680">
                <a:solidFill>
                  <a:schemeClr val="tx1">
                    <a:tint val="75000"/>
                  </a:schemeClr>
                </a:solidFill>
              </a:defRPr>
            </a:lvl8pPr>
            <a:lvl9pPr marL="3839748" indent="0">
              <a:buNone/>
              <a:defRPr sz="1680">
                <a:solidFill>
                  <a:schemeClr val="tx1">
                    <a:tint val="75000"/>
                  </a:schemeClr>
                </a:solidFill>
              </a:defRPr>
            </a:lvl9pPr>
          </a:lstStyle>
          <a:p>
            <a:pPr lvl="0"/>
            <a:r>
              <a:rPr lang="pt-BR" smtClean="0"/>
              <a:t>Clique para editar o texto mestre</a:t>
            </a:r>
          </a:p>
        </p:txBody>
      </p:sp>
      <p:sp>
        <p:nvSpPr>
          <p:cNvPr id="4" name="Date Placeholder 3"/>
          <p:cNvSpPr>
            <a:spLocks noGrp="1"/>
          </p:cNvSpPr>
          <p:nvPr>
            <p:ph type="dt" sz="half" idx="10"/>
          </p:nvPr>
        </p:nvSpPr>
        <p:spPr/>
        <p:txBody>
          <a:bodyPr/>
          <a:lstStyle/>
          <a:p>
            <a:fld id="{2E12CC70-1683-486E-8393-16176580F622}" type="datetimeFigureOut">
              <a:rPr lang="en-US" smtClean="0"/>
              <a:t>4/24/2017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598240-4CAF-475A-9C45-D26A45A3E2C8}" type="slidenum">
              <a:rPr lang="en-US" smtClean="0"/>
              <a:t>‹nº›</a:t>
            </a:fld>
            <a:endParaRPr lang="en-US"/>
          </a:p>
        </p:txBody>
      </p:sp>
    </p:spTree>
    <p:extLst>
      <p:ext uri="{BB962C8B-B14F-4D97-AF65-F5344CB8AC3E}">
        <p14:creationId xmlns:p14="http://schemas.microsoft.com/office/powerpoint/2010/main" val="35581177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uas Partes de Conteúd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BR" smtClean="0"/>
              <a:t>Clique para editar o título mestre</a:t>
            </a:r>
            <a:endParaRPr lang="en-US" dirty="0"/>
          </a:p>
        </p:txBody>
      </p:sp>
      <p:sp>
        <p:nvSpPr>
          <p:cNvPr id="3" name="Content Placeholder 2"/>
          <p:cNvSpPr>
            <a:spLocks noGrp="1"/>
          </p:cNvSpPr>
          <p:nvPr>
            <p:ph sz="half" idx="1"/>
          </p:nvPr>
        </p:nvSpPr>
        <p:spPr>
          <a:xfrm>
            <a:off x="742484" y="1916484"/>
            <a:ext cx="4589899" cy="4567898"/>
          </a:xfrm>
        </p:spPr>
        <p:txBody>
          <a:bodyPr/>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en-US" dirty="0"/>
          </a:p>
        </p:txBody>
      </p:sp>
      <p:sp>
        <p:nvSpPr>
          <p:cNvPr id="4" name="Content Placeholder 3"/>
          <p:cNvSpPr>
            <a:spLocks noGrp="1"/>
          </p:cNvSpPr>
          <p:nvPr>
            <p:ph sz="half" idx="2"/>
          </p:nvPr>
        </p:nvSpPr>
        <p:spPr>
          <a:xfrm>
            <a:off x="5467380" y="1916484"/>
            <a:ext cx="4589899" cy="4567898"/>
          </a:xfrm>
        </p:spPr>
        <p:txBody>
          <a:bodyPr/>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en-US" dirty="0"/>
          </a:p>
        </p:txBody>
      </p:sp>
      <p:sp>
        <p:nvSpPr>
          <p:cNvPr id="5" name="Date Placeholder 4"/>
          <p:cNvSpPr>
            <a:spLocks noGrp="1"/>
          </p:cNvSpPr>
          <p:nvPr>
            <p:ph type="dt" sz="half" idx="10"/>
          </p:nvPr>
        </p:nvSpPr>
        <p:spPr/>
        <p:txBody>
          <a:bodyPr/>
          <a:lstStyle/>
          <a:p>
            <a:fld id="{2E12CC70-1683-486E-8393-16176580F622}" type="datetimeFigureOut">
              <a:rPr lang="en-US" smtClean="0"/>
              <a:t>4/24/2017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598240-4CAF-475A-9C45-D26A45A3E2C8}" type="slidenum">
              <a:rPr lang="en-US" smtClean="0"/>
              <a:t>‹nº›</a:t>
            </a:fld>
            <a:endParaRPr lang="en-US"/>
          </a:p>
        </p:txBody>
      </p:sp>
    </p:spTree>
    <p:extLst>
      <p:ext uri="{BB962C8B-B14F-4D97-AF65-F5344CB8AC3E}">
        <p14:creationId xmlns:p14="http://schemas.microsoft.com/office/powerpoint/2010/main" val="5484367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ção">
    <p:spTree>
      <p:nvGrpSpPr>
        <p:cNvPr id="1" name=""/>
        <p:cNvGrpSpPr/>
        <p:nvPr/>
      </p:nvGrpSpPr>
      <p:grpSpPr>
        <a:xfrm>
          <a:off x="0" y="0"/>
          <a:ext cx="0" cy="0"/>
          <a:chOff x="0" y="0"/>
          <a:chExt cx="0" cy="0"/>
        </a:xfrm>
      </p:grpSpPr>
      <p:sp>
        <p:nvSpPr>
          <p:cNvPr id="2" name="Title 1"/>
          <p:cNvSpPr>
            <a:spLocks noGrp="1"/>
          </p:cNvSpPr>
          <p:nvPr>
            <p:ph type="title"/>
          </p:nvPr>
        </p:nvSpPr>
        <p:spPr>
          <a:xfrm>
            <a:off x="743890" y="383299"/>
            <a:ext cx="9314796" cy="1391534"/>
          </a:xfrm>
        </p:spPr>
        <p:txBody>
          <a:bodyPr/>
          <a:lstStyle/>
          <a:p>
            <a:r>
              <a:rPr lang="pt-BR" smtClean="0"/>
              <a:t>Clique para editar o título mestre</a:t>
            </a:r>
            <a:endParaRPr lang="en-US" dirty="0"/>
          </a:p>
        </p:txBody>
      </p:sp>
      <p:sp>
        <p:nvSpPr>
          <p:cNvPr id="3" name="Text Placeholder 2"/>
          <p:cNvSpPr>
            <a:spLocks noGrp="1"/>
          </p:cNvSpPr>
          <p:nvPr>
            <p:ph type="body" idx="1"/>
          </p:nvPr>
        </p:nvSpPr>
        <p:spPr>
          <a:xfrm>
            <a:off x="743892" y="1764832"/>
            <a:ext cx="4568805" cy="864917"/>
          </a:xfrm>
        </p:spPr>
        <p:txBody>
          <a:bodyPr anchor="b"/>
          <a:lstStyle>
            <a:lvl1pPr marL="0" indent="0">
              <a:buNone/>
              <a:defRPr sz="2520" b="1"/>
            </a:lvl1pPr>
            <a:lvl2pPr marL="479969" indent="0">
              <a:buNone/>
              <a:defRPr sz="2100" b="1"/>
            </a:lvl2pPr>
            <a:lvl3pPr marL="959937" indent="0">
              <a:buNone/>
              <a:defRPr sz="1890" b="1"/>
            </a:lvl3pPr>
            <a:lvl4pPr marL="1439906" indent="0">
              <a:buNone/>
              <a:defRPr sz="1680" b="1"/>
            </a:lvl4pPr>
            <a:lvl5pPr marL="1919874" indent="0">
              <a:buNone/>
              <a:defRPr sz="1680" b="1"/>
            </a:lvl5pPr>
            <a:lvl6pPr marL="2399843" indent="0">
              <a:buNone/>
              <a:defRPr sz="1680" b="1"/>
            </a:lvl6pPr>
            <a:lvl7pPr marL="2879811" indent="0">
              <a:buNone/>
              <a:defRPr sz="1680" b="1"/>
            </a:lvl7pPr>
            <a:lvl8pPr marL="3359780" indent="0">
              <a:buNone/>
              <a:defRPr sz="1680" b="1"/>
            </a:lvl8pPr>
            <a:lvl9pPr marL="3839748" indent="0">
              <a:buNone/>
              <a:defRPr sz="1680" b="1"/>
            </a:lvl9pPr>
          </a:lstStyle>
          <a:p>
            <a:pPr lvl="0"/>
            <a:r>
              <a:rPr lang="pt-BR" smtClean="0"/>
              <a:t>Clique para editar o texto mestre</a:t>
            </a:r>
          </a:p>
        </p:txBody>
      </p:sp>
      <p:sp>
        <p:nvSpPr>
          <p:cNvPr id="4" name="Content Placeholder 3"/>
          <p:cNvSpPr>
            <a:spLocks noGrp="1"/>
          </p:cNvSpPr>
          <p:nvPr>
            <p:ph sz="half" idx="2"/>
          </p:nvPr>
        </p:nvSpPr>
        <p:spPr>
          <a:xfrm>
            <a:off x="743892" y="2629749"/>
            <a:ext cx="4568805" cy="3867965"/>
          </a:xfrm>
        </p:spPr>
        <p:txBody>
          <a:bodyPr/>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en-US" dirty="0"/>
          </a:p>
        </p:txBody>
      </p:sp>
      <p:sp>
        <p:nvSpPr>
          <p:cNvPr id="5" name="Text Placeholder 4"/>
          <p:cNvSpPr>
            <a:spLocks noGrp="1"/>
          </p:cNvSpPr>
          <p:nvPr>
            <p:ph type="body" sz="quarter" idx="3"/>
          </p:nvPr>
        </p:nvSpPr>
        <p:spPr>
          <a:xfrm>
            <a:off x="5467381" y="1764832"/>
            <a:ext cx="4591306" cy="864917"/>
          </a:xfrm>
        </p:spPr>
        <p:txBody>
          <a:bodyPr anchor="b"/>
          <a:lstStyle>
            <a:lvl1pPr marL="0" indent="0">
              <a:buNone/>
              <a:defRPr sz="2520" b="1"/>
            </a:lvl1pPr>
            <a:lvl2pPr marL="479969" indent="0">
              <a:buNone/>
              <a:defRPr sz="2100" b="1"/>
            </a:lvl2pPr>
            <a:lvl3pPr marL="959937" indent="0">
              <a:buNone/>
              <a:defRPr sz="1890" b="1"/>
            </a:lvl3pPr>
            <a:lvl4pPr marL="1439906" indent="0">
              <a:buNone/>
              <a:defRPr sz="1680" b="1"/>
            </a:lvl4pPr>
            <a:lvl5pPr marL="1919874" indent="0">
              <a:buNone/>
              <a:defRPr sz="1680" b="1"/>
            </a:lvl5pPr>
            <a:lvl6pPr marL="2399843" indent="0">
              <a:buNone/>
              <a:defRPr sz="1680" b="1"/>
            </a:lvl6pPr>
            <a:lvl7pPr marL="2879811" indent="0">
              <a:buNone/>
              <a:defRPr sz="1680" b="1"/>
            </a:lvl7pPr>
            <a:lvl8pPr marL="3359780" indent="0">
              <a:buNone/>
              <a:defRPr sz="1680" b="1"/>
            </a:lvl8pPr>
            <a:lvl9pPr marL="3839748" indent="0">
              <a:buNone/>
              <a:defRPr sz="1680" b="1"/>
            </a:lvl9pPr>
          </a:lstStyle>
          <a:p>
            <a:pPr lvl="0"/>
            <a:r>
              <a:rPr lang="pt-BR" smtClean="0"/>
              <a:t>Clique para editar o texto mestre</a:t>
            </a:r>
          </a:p>
        </p:txBody>
      </p:sp>
      <p:sp>
        <p:nvSpPr>
          <p:cNvPr id="6" name="Content Placeholder 5"/>
          <p:cNvSpPr>
            <a:spLocks noGrp="1"/>
          </p:cNvSpPr>
          <p:nvPr>
            <p:ph sz="quarter" idx="4"/>
          </p:nvPr>
        </p:nvSpPr>
        <p:spPr>
          <a:xfrm>
            <a:off x="5467381" y="2629749"/>
            <a:ext cx="4591306" cy="3867965"/>
          </a:xfrm>
        </p:spPr>
        <p:txBody>
          <a:bodyPr/>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en-US" dirty="0"/>
          </a:p>
        </p:txBody>
      </p:sp>
      <p:sp>
        <p:nvSpPr>
          <p:cNvPr id="7" name="Date Placeholder 6"/>
          <p:cNvSpPr>
            <a:spLocks noGrp="1"/>
          </p:cNvSpPr>
          <p:nvPr>
            <p:ph type="dt" sz="half" idx="10"/>
          </p:nvPr>
        </p:nvSpPr>
        <p:spPr/>
        <p:txBody>
          <a:bodyPr/>
          <a:lstStyle/>
          <a:p>
            <a:fld id="{2E12CC70-1683-486E-8393-16176580F622}" type="datetimeFigureOut">
              <a:rPr lang="en-US" smtClean="0"/>
              <a:t>4/24/2017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1598240-4CAF-475A-9C45-D26A45A3E2C8}" type="slidenum">
              <a:rPr lang="en-US" smtClean="0"/>
              <a:t>‹nº›</a:t>
            </a:fld>
            <a:endParaRPr lang="en-US"/>
          </a:p>
        </p:txBody>
      </p:sp>
    </p:spTree>
    <p:extLst>
      <p:ext uri="{BB962C8B-B14F-4D97-AF65-F5344CB8AC3E}">
        <p14:creationId xmlns:p14="http://schemas.microsoft.com/office/powerpoint/2010/main" val="3138709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mente títul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BR" smtClean="0"/>
              <a:t>Clique para editar o título mestre</a:t>
            </a:r>
            <a:endParaRPr lang="en-US" dirty="0"/>
          </a:p>
        </p:txBody>
      </p:sp>
      <p:sp>
        <p:nvSpPr>
          <p:cNvPr id="3" name="Date Placeholder 2"/>
          <p:cNvSpPr>
            <a:spLocks noGrp="1"/>
          </p:cNvSpPr>
          <p:nvPr>
            <p:ph type="dt" sz="half" idx="10"/>
          </p:nvPr>
        </p:nvSpPr>
        <p:spPr/>
        <p:txBody>
          <a:bodyPr/>
          <a:lstStyle/>
          <a:p>
            <a:fld id="{2E12CC70-1683-486E-8393-16176580F622}" type="datetimeFigureOut">
              <a:rPr lang="en-US" smtClean="0"/>
              <a:t>4/24/2017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1598240-4CAF-475A-9C45-D26A45A3E2C8}" type="slidenum">
              <a:rPr lang="en-US" smtClean="0"/>
              <a:t>‹nº›</a:t>
            </a:fld>
            <a:endParaRPr lang="en-US"/>
          </a:p>
        </p:txBody>
      </p:sp>
    </p:spTree>
    <p:extLst>
      <p:ext uri="{BB962C8B-B14F-4D97-AF65-F5344CB8AC3E}">
        <p14:creationId xmlns:p14="http://schemas.microsoft.com/office/powerpoint/2010/main" val="40248071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m branco">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12CC70-1683-486E-8393-16176580F622}" type="datetimeFigureOut">
              <a:rPr lang="en-US" smtClean="0"/>
              <a:t>4/24/2017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1598240-4CAF-475A-9C45-D26A45A3E2C8}" type="slidenum">
              <a:rPr lang="en-US" smtClean="0"/>
              <a:t>‹nº›</a:t>
            </a:fld>
            <a:endParaRPr lang="en-US"/>
          </a:p>
        </p:txBody>
      </p:sp>
    </p:spTree>
    <p:extLst>
      <p:ext uri="{BB962C8B-B14F-4D97-AF65-F5344CB8AC3E}">
        <p14:creationId xmlns:p14="http://schemas.microsoft.com/office/powerpoint/2010/main" val="25906488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údo com Legenda">
    <p:spTree>
      <p:nvGrpSpPr>
        <p:cNvPr id="1" name=""/>
        <p:cNvGrpSpPr/>
        <p:nvPr/>
      </p:nvGrpSpPr>
      <p:grpSpPr>
        <a:xfrm>
          <a:off x="0" y="0"/>
          <a:ext cx="0" cy="0"/>
          <a:chOff x="0" y="0"/>
          <a:chExt cx="0" cy="0"/>
        </a:xfrm>
      </p:grpSpPr>
      <p:sp>
        <p:nvSpPr>
          <p:cNvPr id="2" name="Title 1"/>
          <p:cNvSpPr>
            <a:spLocks noGrp="1"/>
          </p:cNvSpPr>
          <p:nvPr>
            <p:ph type="title"/>
          </p:nvPr>
        </p:nvSpPr>
        <p:spPr>
          <a:xfrm>
            <a:off x="743890" y="479954"/>
            <a:ext cx="3483205" cy="1679840"/>
          </a:xfrm>
        </p:spPr>
        <p:txBody>
          <a:bodyPr anchor="b"/>
          <a:lstStyle>
            <a:lvl1pPr>
              <a:defRPr sz="3359"/>
            </a:lvl1pPr>
          </a:lstStyle>
          <a:p>
            <a:r>
              <a:rPr lang="pt-BR" smtClean="0"/>
              <a:t>Clique para editar o título mestre</a:t>
            </a:r>
            <a:endParaRPr lang="en-US" dirty="0"/>
          </a:p>
        </p:txBody>
      </p:sp>
      <p:sp>
        <p:nvSpPr>
          <p:cNvPr id="3" name="Content Placeholder 2"/>
          <p:cNvSpPr>
            <a:spLocks noGrp="1"/>
          </p:cNvSpPr>
          <p:nvPr>
            <p:ph idx="1"/>
          </p:nvPr>
        </p:nvSpPr>
        <p:spPr>
          <a:xfrm>
            <a:off x="4591306" y="1036570"/>
            <a:ext cx="5467380" cy="5116178"/>
          </a:xfrm>
        </p:spPr>
        <p:txBody>
          <a:bodyPr/>
          <a:lstStyle>
            <a:lvl1pPr>
              <a:defRPr sz="3359"/>
            </a:lvl1pPr>
            <a:lvl2pPr>
              <a:defRPr sz="2939"/>
            </a:lvl2pPr>
            <a:lvl3pPr>
              <a:defRPr sz="2520"/>
            </a:lvl3pPr>
            <a:lvl4pPr>
              <a:defRPr sz="2100"/>
            </a:lvl4pPr>
            <a:lvl5pPr>
              <a:defRPr sz="2100"/>
            </a:lvl5pPr>
            <a:lvl6pPr>
              <a:defRPr sz="2100"/>
            </a:lvl6pPr>
            <a:lvl7pPr>
              <a:defRPr sz="2100"/>
            </a:lvl7pPr>
            <a:lvl8pPr>
              <a:defRPr sz="2100"/>
            </a:lvl8pPr>
            <a:lvl9pPr>
              <a:defRPr sz="2100"/>
            </a:lvl9pPr>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en-US" dirty="0"/>
          </a:p>
        </p:txBody>
      </p:sp>
      <p:sp>
        <p:nvSpPr>
          <p:cNvPr id="4" name="Text Placeholder 3"/>
          <p:cNvSpPr>
            <a:spLocks noGrp="1"/>
          </p:cNvSpPr>
          <p:nvPr>
            <p:ph type="body" sz="half" idx="2"/>
          </p:nvPr>
        </p:nvSpPr>
        <p:spPr>
          <a:xfrm>
            <a:off x="743890" y="2159794"/>
            <a:ext cx="3483205" cy="4001285"/>
          </a:xfrm>
        </p:spPr>
        <p:txBody>
          <a:bodyPr/>
          <a:lstStyle>
            <a:lvl1pPr marL="0" indent="0">
              <a:buNone/>
              <a:defRPr sz="1680"/>
            </a:lvl1pPr>
            <a:lvl2pPr marL="479969" indent="0">
              <a:buNone/>
              <a:defRPr sz="1470"/>
            </a:lvl2pPr>
            <a:lvl3pPr marL="959937" indent="0">
              <a:buNone/>
              <a:defRPr sz="1260"/>
            </a:lvl3pPr>
            <a:lvl4pPr marL="1439906" indent="0">
              <a:buNone/>
              <a:defRPr sz="1050"/>
            </a:lvl4pPr>
            <a:lvl5pPr marL="1919874" indent="0">
              <a:buNone/>
              <a:defRPr sz="1050"/>
            </a:lvl5pPr>
            <a:lvl6pPr marL="2399843" indent="0">
              <a:buNone/>
              <a:defRPr sz="1050"/>
            </a:lvl6pPr>
            <a:lvl7pPr marL="2879811" indent="0">
              <a:buNone/>
              <a:defRPr sz="1050"/>
            </a:lvl7pPr>
            <a:lvl8pPr marL="3359780" indent="0">
              <a:buNone/>
              <a:defRPr sz="1050"/>
            </a:lvl8pPr>
            <a:lvl9pPr marL="3839748" indent="0">
              <a:buNone/>
              <a:defRPr sz="1050"/>
            </a:lvl9pPr>
          </a:lstStyle>
          <a:p>
            <a:pPr lvl="0"/>
            <a:r>
              <a:rPr lang="pt-BR" smtClean="0"/>
              <a:t>Clique para editar o texto mestre</a:t>
            </a:r>
          </a:p>
        </p:txBody>
      </p:sp>
      <p:sp>
        <p:nvSpPr>
          <p:cNvPr id="5" name="Date Placeholder 4"/>
          <p:cNvSpPr>
            <a:spLocks noGrp="1"/>
          </p:cNvSpPr>
          <p:nvPr>
            <p:ph type="dt" sz="half" idx="10"/>
          </p:nvPr>
        </p:nvSpPr>
        <p:spPr/>
        <p:txBody>
          <a:bodyPr/>
          <a:lstStyle/>
          <a:p>
            <a:fld id="{2E12CC70-1683-486E-8393-16176580F622}" type="datetimeFigureOut">
              <a:rPr lang="en-US" smtClean="0"/>
              <a:t>4/24/2017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598240-4CAF-475A-9C45-D26A45A3E2C8}" type="slidenum">
              <a:rPr lang="en-US" smtClean="0"/>
              <a:t>‹nº›</a:t>
            </a:fld>
            <a:endParaRPr lang="en-US"/>
          </a:p>
        </p:txBody>
      </p:sp>
    </p:spTree>
    <p:extLst>
      <p:ext uri="{BB962C8B-B14F-4D97-AF65-F5344CB8AC3E}">
        <p14:creationId xmlns:p14="http://schemas.microsoft.com/office/powerpoint/2010/main" val="21808356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m com Legenda">
    <p:spTree>
      <p:nvGrpSpPr>
        <p:cNvPr id="1" name=""/>
        <p:cNvGrpSpPr/>
        <p:nvPr/>
      </p:nvGrpSpPr>
      <p:grpSpPr>
        <a:xfrm>
          <a:off x="0" y="0"/>
          <a:ext cx="0" cy="0"/>
          <a:chOff x="0" y="0"/>
          <a:chExt cx="0" cy="0"/>
        </a:xfrm>
      </p:grpSpPr>
      <p:sp>
        <p:nvSpPr>
          <p:cNvPr id="2" name="Title 1"/>
          <p:cNvSpPr>
            <a:spLocks noGrp="1"/>
          </p:cNvSpPr>
          <p:nvPr>
            <p:ph type="title"/>
          </p:nvPr>
        </p:nvSpPr>
        <p:spPr>
          <a:xfrm>
            <a:off x="743890" y="479954"/>
            <a:ext cx="3483205" cy="1679840"/>
          </a:xfrm>
        </p:spPr>
        <p:txBody>
          <a:bodyPr anchor="b"/>
          <a:lstStyle>
            <a:lvl1pPr>
              <a:defRPr sz="3359"/>
            </a:lvl1pPr>
          </a:lstStyle>
          <a:p>
            <a:r>
              <a:rPr lang="pt-BR" smtClean="0"/>
              <a:t>Clique para editar o título mestre</a:t>
            </a:r>
            <a:endParaRPr lang="en-US" dirty="0"/>
          </a:p>
        </p:txBody>
      </p:sp>
      <p:sp>
        <p:nvSpPr>
          <p:cNvPr id="3" name="Picture Placeholder 2"/>
          <p:cNvSpPr>
            <a:spLocks noGrp="1" noChangeAspect="1"/>
          </p:cNvSpPr>
          <p:nvPr>
            <p:ph type="pic" idx="1"/>
          </p:nvPr>
        </p:nvSpPr>
        <p:spPr>
          <a:xfrm>
            <a:off x="4591306" y="1036570"/>
            <a:ext cx="5467380" cy="5116178"/>
          </a:xfrm>
        </p:spPr>
        <p:txBody>
          <a:bodyPr anchor="t"/>
          <a:lstStyle>
            <a:lvl1pPr marL="0" indent="0">
              <a:buNone/>
              <a:defRPr sz="3359"/>
            </a:lvl1pPr>
            <a:lvl2pPr marL="479969" indent="0">
              <a:buNone/>
              <a:defRPr sz="2939"/>
            </a:lvl2pPr>
            <a:lvl3pPr marL="959937" indent="0">
              <a:buNone/>
              <a:defRPr sz="2520"/>
            </a:lvl3pPr>
            <a:lvl4pPr marL="1439906" indent="0">
              <a:buNone/>
              <a:defRPr sz="2100"/>
            </a:lvl4pPr>
            <a:lvl5pPr marL="1919874" indent="0">
              <a:buNone/>
              <a:defRPr sz="2100"/>
            </a:lvl5pPr>
            <a:lvl6pPr marL="2399843" indent="0">
              <a:buNone/>
              <a:defRPr sz="2100"/>
            </a:lvl6pPr>
            <a:lvl7pPr marL="2879811" indent="0">
              <a:buNone/>
              <a:defRPr sz="2100"/>
            </a:lvl7pPr>
            <a:lvl8pPr marL="3359780" indent="0">
              <a:buNone/>
              <a:defRPr sz="2100"/>
            </a:lvl8pPr>
            <a:lvl9pPr marL="3839748" indent="0">
              <a:buNone/>
              <a:defRPr sz="2100"/>
            </a:lvl9pPr>
          </a:lstStyle>
          <a:p>
            <a:r>
              <a:rPr lang="pt-BR" smtClean="0"/>
              <a:t>Clique no ícone para adicionar uma imagem</a:t>
            </a:r>
            <a:endParaRPr lang="en-US" dirty="0"/>
          </a:p>
        </p:txBody>
      </p:sp>
      <p:sp>
        <p:nvSpPr>
          <p:cNvPr id="4" name="Text Placeholder 3"/>
          <p:cNvSpPr>
            <a:spLocks noGrp="1"/>
          </p:cNvSpPr>
          <p:nvPr>
            <p:ph type="body" sz="half" idx="2"/>
          </p:nvPr>
        </p:nvSpPr>
        <p:spPr>
          <a:xfrm>
            <a:off x="743890" y="2159794"/>
            <a:ext cx="3483205" cy="4001285"/>
          </a:xfrm>
        </p:spPr>
        <p:txBody>
          <a:bodyPr/>
          <a:lstStyle>
            <a:lvl1pPr marL="0" indent="0">
              <a:buNone/>
              <a:defRPr sz="1680"/>
            </a:lvl1pPr>
            <a:lvl2pPr marL="479969" indent="0">
              <a:buNone/>
              <a:defRPr sz="1470"/>
            </a:lvl2pPr>
            <a:lvl3pPr marL="959937" indent="0">
              <a:buNone/>
              <a:defRPr sz="1260"/>
            </a:lvl3pPr>
            <a:lvl4pPr marL="1439906" indent="0">
              <a:buNone/>
              <a:defRPr sz="1050"/>
            </a:lvl4pPr>
            <a:lvl5pPr marL="1919874" indent="0">
              <a:buNone/>
              <a:defRPr sz="1050"/>
            </a:lvl5pPr>
            <a:lvl6pPr marL="2399843" indent="0">
              <a:buNone/>
              <a:defRPr sz="1050"/>
            </a:lvl6pPr>
            <a:lvl7pPr marL="2879811" indent="0">
              <a:buNone/>
              <a:defRPr sz="1050"/>
            </a:lvl7pPr>
            <a:lvl8pPr marL="3359780" indent="0">
              <a:buNone/>
              <a:defRPr sz="1050"/>
            </a:lvl8pPr>
            <a:lvl9pPr marL="3839748" indent="0">
              <a:buNone/>
              <a:defRPr sz="1050"/>
            </a:lvl9pPr>
          </a:lstStyle>
          <a:p>
            <a:pPr lvl="0"/>
            <a:r>
              <a:rPr lang="pt-BR" smtClean="0"/>
              <a:t>Clique para editar o texto mestre</a:t>
            </a:r>
          </a:p>
        </p:txBody>
      </p:sp>
      <p:sp>
        <p:nvSpPr>
          <p:cNvPr id="5" name="Date Placeholder 4"/>
          <p:cNvSpPr>
            <a:spLocks noGrp="1"/>
          </p:cNvSpPr>
          <p:nvPr>
            <p:ph type="dt" sz="half" idx="10"/>
          </p:nvPr>
        </p:nvSpPr>
        <p:spPr/>
        <p:txBody>
          <a:bodyPr/>
          <a:lstStyle/>
          <a:p>
            <a:fld id="{2E12CC70-1683-486E-8393-16176580F622}" type="datetimeFigureOut">
              <a:rPr lang="en-US" smtClean="0"/>
              <a:t>4/24/2017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598240-4CAF-475A-9C45-D26A45A3E2C8}" type="slidenum">
              <a:rPr lang="en-US" smtClean="0"/>
              <a:t>‹nº›</a:t>
            </a:fld>
            <a:endParaRPr lang="en-US"/>
          </a:p>
        </p:txBody>
      </p:sp>
    </p:spTree>
    <p:extLst>
      <p:ext uri="{BB962C8B-B14F-4D97-AF65-F5344CB8AC3E}">
        <p14:creationId xmlns:p14="http://schemas.microsoft.com/office/powerpoint/2010/main" val="10567227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e texto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BR" smtClean="0"/>
              <a:t>Clique para editar o título mestre</a:t>
            </a:r>
            <a:endParaRPr lang="en-US" dirty="0"/>
          </a:p>
        </p:txBody>
      </p:sp>
      <p:sp>
        <p:nvSpPr>
          <p:cNvPr id="3" name="Vertical Text Placeholder 2"/>
          <p:cNvSpPr>
            <a:spLocks noGrp="1"/>
          </p:cNvSpPr>
          <p:nvPr>
            <p:ph type="body" orient="vert" idx="1"/>
          </p:nvPr>
        </p:nvSpPr>
        <p:spPr/>
        <p:txBody>
          <a:bodyPr vert="eaVert"/>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en-US" dirty="0"/>
          </a:p>
        </p:txBody>
      </p:sp>
      <p:sp>
        <p:nvSpPr>
          <p:cNvPr id="4" name="Date Placeholder 3"/>
          <p:cNvSpPr>
            <a:spLocks noGrp="1"/>
          </p:cNvSpPr>
          <p:nvPr>
            <p:ph type="dt" sz="half" idx="10"/>
          </p:nvPr>
        </p:nvSpPr>
        <p:spPr/>
        <p:txBody>
          <a:bodyPr/>
          <a:lstStyle/>
          <a:p>
            <a:fld id="{2E12CC70-1683-486E-8393-16176580F622}" type="datetimeFigureOut">
              <a:rPr lang="en-US" smtClean="0"/>
              <a:t>4/24/2017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598240-4CAF-475A-9C45-D26A45A3E2C8}" type="slidenum">
              <a:rPr lang="en-US" smtClean="0"/>
              <a:t>‹nº›</a:t>
            </a:fld>
            <a:endParaRPr lang="en-US"/>
          </a:p>
        </p:txBody>
      </p:sp>
    </p:spTree>
    <p:extLst>
      <p:ext uri="{BB962C8B-B14F-4D97-AF65-F5344CB8AC3E}">
        <p14:creationId xmlns:p14="http://schemas.microsoft.com/office/powerpoint/2010/main" val="13603027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e texto verticais">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728581" y="383297"/>
            <a:ext cx="2328699" cy="6101085"/>
          </a:xfrm>
        </p:spPr>
        <p:txBody>
          <a:bodyPr vert="eaVert"/>
          <a:lstStyle/>
          <a:p>
            <a:r>
              <a:rPr lang="pt-BR" smtClean="0"/>
              <a:t>Clique para editar o título mestre</a:t>
            </a:r>
            <a:endParaRPr lang="en-US" dirty="0"/>
          </a:p>
        </p:txBody>
      </p:sp>
      <p:sp>
        <p:nvSpPr>
          <p:cNvPr id="3" name="Vertical Text Placeholder 2"/>
          <p:cNvSpPr>
            <a:spLocks noGrp="1"/>
          </p:cNvSpPr>
          <p:nvPr>
            <p:ph type="body" orient="vert" idx="1"/>
          </p:nvPr>
        </p:nvSpPr>
        <p:spPr>
          <a:xfrm>
            <a:off x="742484" y="383297"/>
            <a:ext cx="6851100" cy="6101085"/>
          </a:xfrm>
        </p:spPr>
        <p:txBody>
          <a:bodyPr vert="eaVert"/>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en-US" dirty="0"/>
          </a:p>
        </p:txBody>
      </p:sp>
      <p:sp>
        <p:nvSpPr>
          <p:cNvPr id="4" name="Date Placeholder 3"/>
          <p:cNvSpPr>
            <a:spLocks noGrp="1"/>
          </p:cNvSpPr>
          <p:nvPr>
            <p:ph type="dt" sz="half" idx="10"/>
          </p:nvPr>
        </p:nvSpPr>
        <p:spPr/>
        <p:txBody>
          <a:bodyPr/>
          <a:lstStyle/>
          <a:p>
            <a:fld id="{2E12CC70-1683-486E-8393-16176580F622}" type="datetimeFigureOut">
              <a:rPr lang="en-US" smtClean="0"/>
              <a:t>4/24/2017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598240-4CAF-475A-9C45-D26A45A3E2C8}" type="slidenum">
              <a:rPr lang="en-US" smtClean="0"/>
              <a:t>‹nº›</a:t>
            </a:fld>
            <a:endParaRPr lang="en-US"/>
          </a:p>
        </p:txBody>
      </p:sp>
    </p:spTree>
    <p:extLst>
      <p:ext uri="{BB962C8B-B14F-4D97-AF65-F5344CB8AC3E}">
        <p14:creationId xmlns:p14="http://schemas.microsoft.com/office/powerpoint/2010/main" val="600934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42484" y="383299"/>
            <a:ext cx="9314796" cy="1391534"/>
          </a:xfrm>
          <a:prstGeom prst="rect">
            <a:avLst/>
          </a:prstGeom>
        </p:spPr>
        <p:txBody>
          <a:bodyPr vert="horz" lIns="91440" tIns="45720" rIns="91440" bIns="45720" rtlCol="0" anchor="ctr">
            <a:normAutofit/>
          </a:bodyPr>
          <a:lstStyle/>
          <a:p>
            <a:r>
              <a:rPr lang="pt-BR" smtClean="0"/>
              <a:t>Clique para editar o título mestre</a:t>
            </a:r>
            <a:endParaRPr lang="en-US" dirty="0"/>
          </a:p>
        </p:txBody>
      </p:sp>
      <p:sp>
        <p:nvSpPr>
          <p:cNvPr id="3" name="Text Placeholder 2"/>
          <p:cNvSpPr>
            <a:spLocks noGrp="1"/>
          </p:cNvSpPr>
          <p:nvPr>
            <p:ph type="body" idx="1"/>
          </p:nvPr>
        </p:nvSpPr>
        <p:spPr>
          <a:xfrm>
            <a:off x="742484" y="1916484"/>
            <a:ext cx="9314796" cy="4567898"/>
          </a:xfrm>
          <a:prstGeom prst="rect">
            <a:avLst/>
          </a:prstGeom>
        </p:spPr>
        <p:txBody>
          <a:bodyPr vert="horz" lIns="91440" tIns="45720" rIns="91440" bIns="45720" rtlCol="0">
            <a:normAutofit/>
          </a:bodyPr>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en-US" dirty="0"/>
          </a:p>
        </p:txBody>
      </p:sp>
      <p:sp>
        <p:nvSpPr>
          <p:cNvPr id="4" name="Date Placeholder 3"/>
          <p:cNvSpPr>
            <a:spLocks noGrp="1"/>
          </p:cNvSpPr>
          <p:nvPr>
            <p:ph type="dt" sz="half" idx="2"/>
          </p:nvPr>
        </p:nvSpPr>
        <p:spPr>
          <a:xfrm>
            <a:off x="742484" y="6672698"/>
            <a:ext cx="2429947" cy="383297"/>
          </a:xfrm>
          <a:prstGeom prst="rect">
            <a:avLst/>
          </a:prstGeom>
        </p:spPr>
        <p:txBody>
          <a:bodyPr vert="horz" lIns="91440" tIns="45720" rIns="91440" bIns="45720" rtlCol="0" anchor="ctr"/>
          <a:lstStyle>
            <a:lvl1pPr algn="l">
              <a:defRPr sz="1260">
                <a:solidFill>
                  <a:schemeClr val="tx1">
                    <a:tint val="75000"/>
                  </a:schemeClr>
                </a:solidFill>
              </a:defRPr>
            </a:lvl1pPr>
          </a:lstStyle>
          <a:p>
            <a:fld id="{2E12CC70-1683-486E-8393-16176580F622}" type="datetimeFigureOut">
              <a:rPr lang="en-US" smtClean="0"/>
              <a:t>4/24/2017</a:t>
            </a:fld>
            <a:endParaRPr lang="en-US"/>
          </a:p>
        </p:txBody>
      </p:sp>
      <p:sp>
        <p:nvSpPr>
          <p:cNvPr id="5" name="Footer Placeholder 4"/>
          <p:cNvSpPr>
            <a:spLocks noGrp="1"/>
          </p:cNvSpPr>
          <p:nvPr>
            <p:ph type="ftr" sz="quarter" idx="3"/>
          </p:nvPr>
        </p:nvSpPr>
        <p:spPr>
          <a:xfrm>
            <a:off x="3577422" y="6672698"/>
            <a:ext cx="3644920" cy="383297"/>
          </a:xfrm>
          <a:prstGeom prst="rect">
            <a:avLst/>
          </a:prstGeom>
        </p:spPr>
        <p:txBody>
          <a:bodyPr vert="horz" lIns="91440" tIns="45720" rIns="91440" bIns="45720" rtlCol="0" anchor="ctr"/>
          <a:lstStyle>
            <a:lvl1pPr algn="ctr">
              <a:defRPr sz="126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7627332" y="6672698"/>
            <a:ext cx="2429947" cy="383297"/>
          </a:xfrm>
          <a:prstGeom prst="rect">
            <a:avLst/>
          </a:prstGeom>
        </p:spPr>
        <p:txBody>
          <a:bodyPr vert="horz" lIns="91440" tIns="45720" rIns="91440" bIns="45720" rtlCol="0" anchor="ctr"/>
          <a:lstStyle>
            <a:lvl1pPr algn="r">
              <a:defRPr sz="1260">
                <a:solidFill>
                  <a:schemeClr val="tx1">
                    <a:tint val="75000"/>
                  </a:schemeClr>
                </a:solidFill>
              </a:defRPr>
            </a:lvl1pPr>
          </a:lstStyle>
          <a:p>
            <a:fld id="{51598240-4CAF-475A-9C45-D26A45A3E2C8}" type="slidenum">
              <a:rPr lang="en-US" smtClean="0"/>
              <a:t>‹nº›</a:t>
            </a:fld>
            <a:endParaRPr lang="en-US"/>
          </a:p>
        </p:txBody>
      </p:sp>
    </p:spTree>
    <p:extLst>
      <p:ext uri="{BB962C8B-B14F-4D97-AF65-F5344CB8AC3E}">
        <p14:creationId xmlns:p14="http://schemas.microsoft.com/office/powerpoint/2010/main" val="25022734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59937" rtl="0" eaLnBrk="1" latinLnBrk="0" hangingPunct="1">
        <a:lnSpc>
          <a:spcPct val="90000"/>
        </a:lnSpc>
        <a:spcBef>
          <a:spcPct val="0"/>
        </a:spcBef>
        <a:buNone/>
        <a:defRPr sz="4619" kern="1200">
          <a:solidFill>
            <a:schemeClr val="tx1"/>
          </a:solidFill>
          <a:latin typeface="+mj-lt"/>
          <a:ea typeface="+mj-ea"/>
          <a:cs typeface="+mj-cs"/>
        </a:defRPr>
      </a:lvl1pPr>
    </p:titleStyle>
    <p:bodyStyle>
      <a:lvl1pPr marL="239984" indent="-239984" algn="l" defTabSz="959937" rtl="0" eaLnBrk="1" latinLnBrk="0" hangingPunct="1">
        <a:lnSpc>
          <a:spcPct val="90000"/>
        </a:lnSpc>
        <a:spcBef>
          <a:spcPts val="1050"/>
        </a:spcBef>
        <a:buFont typeface="Arial" panose="020B0604020202020204" pitchFamily="34" charset="0"/>
        <a:buChar char="•"/>
        <a:defRPr sz="2939" kern="1200">
          <a:solidFill>
            <a:schemeClr val="tx1"/>
          </a:solidFill>
          <a:latin typeface="+mn-lt"/>
          <a:ea typeface="+mn-ea"/>
          <a:cs typeface="+mn-cs"/>
        </a:defRPr>
      </a:lvl1pPr>
      <a:lvl2pPr marL="719953" indent="-239984" algn="l" defTabSz="959937" rtl="0" eaLnBrk="1" latinLnBrk="0" hangingPunct="1">
        <a:lnSpc>
          <a:spcPct val="90000"/>
        </a:lnSpc>
        <a:spcBef>
          <a:spcPts val="525"/>
        </a:spcBef>
        <a:buFont typeface="Arial" panose="020B0604020202020204" pitchFamily="34" charset="0"/>
        <a:buChar char="•"/>
        <a:defRPr sz="2520" kern="1200">
          <a:solidFill>
            <a:schemeClr val="tx1"/>
          </a:solidFill>
          <a:latin typeface="+mn-lt"/>
          <a:ea typeface="+mn-ea"/>
          <a:cs typeface="+mn-cs"/>
        </a:defRPr>
      </a:lvl2pPr>
      <a:lvl3pPr marL="1199921" indent="-239984" algn="l" defTabSz="959937" rtl="0" eaLnBrk="1" latinLnBrk="0" hangingPunct="1">
        <a:lnSpc>
          <a:spcPct val="90000"/>
        </a:lnSpc>
        <a:spcBef>
          <a:spcPts val="525"/>
        </a:spcBef>
        <a:buFont typeface="Arial" panose="020B0604020202020204" pitchFamily="34" charset="0"/>
        <a:buChar char="•"/>
        <a:defRPr sz="2100" kern="1200">
          <a:solidFill>
            <a:schemeClr val="tx1"/>
          </a:solidFill>
          <a:latin typeface="+mn-lt"/>
          <a:ea typeface="+mn-ea"/>
          <a:cs typeface="+mn-cs"/>
        </a:defRPr>
      </a:lvl3pPr>
      <a:lvl4pPr marL="1679890" indent="-239984" algn="l" defTabSz="959937"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4pPr>
      <a:lvl5pPr marL="2159859" indent="-239984" algn="l" defTabSz="959937"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5pPr>
      <a:lvl6pPr marL="2639827" indent="-239984" algn="l" defTabSz="959937"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6pPr>
      <a:lvl7pPr marL="3119796" indent="-239984" algn="l" defTabSz="959937"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7pPr>
      <a:lvl8pPr marL="3599764" indent="-239984" algn="l" defTabSz="959937"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8pPr>
      <a:lvl9pPr marL="4079733" indent="-239984" algn="l" defTabSz="959937"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9pPr>
    </p:bodyStyle>
    <p:otherStyle>
      <a:defPPr>
        <a:defRPr lang="en-US"/>
      </a:defPPr>
      <a:lvl1pPr marL="0" algn="l" defTabSz="959937" rtl="0" eaLnBrk="1" latinLnBrk="0" hangingPunct="1">
        <a:defRPr sz="1890" kern="1200">
          <a:solidFill>
            <a:schemeClr val="tx1"/>
          </a:solidFill>
          <a:latin typeface="+mn-lt"/>
          <a:ea typeface="+mn-ea"/>
          <a:cs typeface="+mn-cs"/>
        </a:defRPr>
      </a:lvl1pPr>
      <a:lvl2pPr marL="479969" algn="l" defTabSz="959937" rtl="0" eaLnBrk="1" latinLnBrk="0" hangingPunct="1">
        <a:defRPr sz="1890" kern="1200">
          <a:solidFill>
            <a:schemeClr val="tx1"/>
          </a:solidFill>
          <a:latin typeface="+mn-lt"/>
          <a:ea typeface="+mn-ea"/>
          <a:cs typeface="+mn-cs"/>
        </a:defRPr>
      </a:lvl2pPr>
      <a:lvl3pPr marL="959937" algn="l" defTabSz="959937" rtl="0" eaLnBrk="1" latinLnBrk="0" hangingPunct="1">
        <a:defRPr sz="1890" kern="1200">
          <a:solidFill>
            <a:schemeClr val="tx1"/>
          </a:solidFill>
          <a:latin typeface="+mn-lt"/>
          <a:ea typeface="+mn-ea"/>
          <a:cs typeface="+mn-cs"/>
        </a:defRPr>
      </a:lvl3pPr>
      <a:lvl4pPr marL="1439906" algn="l" defTabSz="959937" rtl="0" eaLnBrk="1" latinLnBrk="0" hangingPunct="1">
        <a:defRPr sz="1890" kern="1200">
          <a:solidFill>
            <a:schemeClr val="tx1"/>
          </a:solidFill>
          <a:latin typeface="+mn-lt"/>
          <a:ea typeface="+mn-ea"/>
          <a:cs typeface="+mn-cs"/>
        </a:defRPr>
      </a:lvl4pPr>
      <a:lvl5pPr marL="1919874" algn="l" defTabSz="959937" rtl="0" eaLnBrk="1" latinLnBrk="0" hangingPunct="1">
        <a:defRPr sz="1890" kern="1200">
          <a:solidFill>
            <a:schemeClr val="tx1"/>
          </a:solidFill>
          <a:latin typeface="+mn-lt"/>
          <a:ea typeface="+mn-ea"/>
          <a:cs typeface="+mn-cs"/>
        </a:defRPr>
      </a:lvl5pPr>
      <a:lvl6pPr marL="2399843" algn="l" defTabSz="959937" rtl="0" eaLnBrk="1" latinLnBrk="0" hangingPunct="1">
        <a:defRPr sz="1890" kern="1200">
          <a:solidFill>
            <a:schemeClr val="tx1"/>
          </a:solidFill>
          <a:latin typeface="+mn-lt"/>
          <a:ea typeface="+mn-ea"/>
          <a:cs typeface="+mn-cs"/>
        </a:defRPr>
      </a:lvl6pPr>
      <a:lvl7pPr marL="2879811" algn="l" defTabSz="959937" rtl="0" eaLnBrk="1" latinLnBrk="0" hangingPunct="1">
        <a:defRPr sz="1890" kern="1200">
          <a:solidFill>
            <a:schemeClr val="tx1"/>
          </a:solidFill>
          <a:latin typeface="+mn-lt"/>
          <a:ea typeface="+mn-ea"/>
          <a:cs typeface="+mn-cs"/>
        </a:defRPr>
      </a:lvl7pPr>
      <a:lvl8pPr marL="3359780" algn="l" defTabSz="959937" rtl="0" eaLnBrk="1" latinLnBrk="0" hangingPunct="1">
        <a:defRPr sz="1890" kern="1200">
          <a:solidFill>
            <a:schemeClr val="tx1"/>
          </a:solidFill>
          <a:latin typeface="+mn-lt"/>
          <a:ea typeface="+mn-ea"/>
          <a:cs typeface="+mn-cs"/>
        </a:defRPr>
      </a:lvl8pPr>
      <a:lvl9pPr marL="3839748" algn="l" defTabSz="959937" rtl="0" eaLnBrk="1" latinLnBrk="0" hangingPunct="1">
        <a:defRPr sz="18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4.xml"/><Relationship Id="rId1" Type="http://schemas.openxmlformats.org/officeDocument/2006/relationships/slideLayout" Target="../slideLayouts/slideLayout1.xml"/><Relationship Id="rId5" Type="http://schemas.openxmlformats.org/officeDocument/2006/relationships/audio" Target="../media/audio1.wav"/><Relationship Id="rId4" Type="http://schemas.openxmlformats.org/officeDocument/2006/relationships/image" Target="../media/image15.jpg"/></Relationships>
</file>

<file path=ppt/slides/_rels/slide16.xml.rels><?xml version="1.0" encoding="UTF-8" standalone="yes"?>
<Relationships xmlns="http://schemas.openxmlformats.org/package/2006/relationships"><Relationship Id="rId3" Type="http://schemas.openxmlformats.org/officeDocument/2006/relationships/hyperlink" Target="../03.%20V&#237;deos/Hino%20233%20-%20Com%20Cristo%20no%20Meu%20Cora&#231;&#227;o.mp4" TargetMode="External"/><Relationship Id="rId2" Type="http://schemas.openxmlformats.org/officeDocument/2006/relationships/image" Target="../media/image16.jp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audio" Target="../media/audio2.wav"/><Relationship Id="rId1" Type="http://schemas.openxmlformats.org/officeDocument/2006/relationships/slideLayout" Target="../slideLayouts/slideLayout1.xml"/><Relationship Id="rId4" Type="http://schemas.openxmlformats.org/officeDocument/2006/relationships/audio" Target="../media/audio2.wav"/></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0082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388847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46189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409977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70647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118975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086599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274755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351650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4161214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628292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091600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991551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782030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77911687"/>
      </p:ext>
    </p:extLst>
  </p:cSld>
  <p:clrMapOvr>
    <a:masterClrMapping/>
  </p:clrMapOvr>
  <mc:AlternateContent xmlns:mc="http://schemas.openxmlformats.org/markup-compatibility/2006" xmlns:p14="http://schemas.microsoft.com/office/powerpoint/2010/main">
    <mc:Choice Requires="p14">
      <p:transition spd="slow" p14:dur="2000">
        <p:sndAc>
          <p:stSnd>
            <p:snd r:embed="rId3" name="Fundo Musical 02.wav"/>
          </p:stSnd>
        </p:sndAc>
      </p:transition>
    </mc:Choice>
    <mc:Fallback xmlns="">
      <p:transition spd="slow">
        <p:sndAc>
          <p:stSnd>
            <p:snd r:embed="rId5" name="Fundo Musical 02.wav"/>
          </p:stSnd>
        </p:sndAc>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CaixaDeTexto 1">
            <a:hlinkClick r:id="rId3" action="ppaction://hlinkfile"/>
          </p:cNvPr>
          <p:cNvSpPr txBox="1"/>
          <p:nvPr/>
        </p:nvSpPr>
        <p:spPr>
          <a:xfrm>
            <a:off x="1969477" y="3001108"/>
            <a:ext cx="7491046" cy="2092881"/>
          </a:xfrm>
          <a:prstGeom prst="rect">
            <a:avLst/>
          </a:prstGeom>
          <a:noFill/>
        </p:spPr>
        <p:txBody>
          <a:bodyPr wrap="square" rtlCol="0">
            <a:spAutoFit/>
          </a:bodyPr>
          <a:lstStyle/>
          <a:p>
            <a:pPr algn="ctr"/>
            <a:r>
              <a:rPr lang="pt-BR" sz="6600" b="1" dirty="0" smtClean="0"/>
              <a:t>Abrir Vídeo</a:t>
            </a:r>
          </a:p>
          <a:p>
            <a:pPr algn="ctr"/>
            <a:r>
              <a:rPr lang="pt-BR" sz="3200" b="1" dirty="0" smtClean="0"/>
              <a:t>Hino – Com Cristo em Meu Coração</a:t>
            </a:r>
          </a:p>
          <a:p>
            <a:pPr algn="ctr"/>
            <a:r>
              <a:rPr lang="pt-BR" sz="3200" b="1" i="1" dirty="0" smtClean="0"/>
              <a:t>Clique </a:t>
            </a:r>
            <a:r>
              <a:rPr lang="pt-BR" sz="3200" b="1" i="1" dirty="0" smtClean="0"/>
              <a:t>aqui</a:t>
            </a:r>
            <a:endParaRPr lang="en-US" sz="3200" b="1" i="1" dirty="0"/>
          </a:p>
        </p:txBody>
      </p:sp>
    </p:spTree>
    <p:extLst>
      <p:ext uri="{BB962C8B-B14F-4D97-AF65-F5344CB8AC3E}">
        <p14:creationId xmlns:p14="http://schemas.microsoft.com/office/powerpoint/2010/main" val="861027241"/>
      </p:ext>
    </p:extLst>
  </p:cSld>
  <p:clrMapOvr>
    <a:masterClrMapping/>
  </p:clrMapOvr>
  <mc:AlternateContent xmlns:mc="http://schemas.openxmlformats.org/markup-compatibility/2006" xmlns:p14="http://schemas.microsoft.com/office/powerpoint/2010/main">
    <mc:Choice Requires="p14">
      <p:transition spd="slow" p14:dur="2000">
        <p:sndAc>
          <p:endSnd/>
        </p:sndAc>
      </p:transition>
    </mc:Choice>
    <mc:Fallback xmlns="">
      <p:transition spd="slow">
        <p:sndAc>
          <p:endSnd/>
        </p:sndAc>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38232881"/>
      </p:ext>
    </p:extLst>
  </p:cSld>
  <p:clrMapOvr>
    <a:masterClrMapping/>
  </p:clrMapOvr>
  <mc:AlternateContent xmlns:mc="http://schemas.openxmlformats.org/markup-compatibility/2006" xmlns:p14="http://schemas.microsoft.com/office/powerpoint/2010/main">
    <mc:Choice Requires="p14">
      <p:transition spd="slow" p14:dur="2000">
        <p:sndAc>
          <p:stSnd>
            <p:snd r:embed="rId2" name="Fundo Musical - Encerramento.wav"/>
          </p:stSnd>
        </p:sndAc>
      </p:transition>
    </mc:Choice>
    <mc:Fallback xmlns="">
      <p:transition spd="slow">
        <p:sndAc>
          <p:stSnd>
            <p:snd r:embed="rId4" name="Fundo Musical - Encerramento.wav"/>
          </p:stSnd>
        </p:sndAc>
      </p:transition>
    </mc:Fallback>
  </mc:AlternateContent>
</p:sld>
</file>

<file path=ppt/theme/theme1.xml><?xml version="1.0" encoding="utf-8"?>
<a:theme xmlns:a="http://schemas.openxmlformats.org/drawingml/2006/main" name="Tema do Office">
  <a:themeElements>
    <a:clrScheme name="Tema do 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Tema do 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Tema do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ma do Office">
  <a:themeElements>
    <a:clrScheme name="Escritório">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Escritório">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critório">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99</TotalTime>
  <Words>1226</Words>
  <Application>Microsoft Office PowerPoint</Application>
  <PresentationFormat>Personalizar</PresentationFormat>
  <Paragraphs>87</Paragraphs>
  <Slides>17</Slides>
  <Notes>14</Notes>
  <HiddenSlides>0</HiddenSlides>
  <MMClips>0</MMClips>
  <ScaleCrop>false</ScaleCrop>
  <HeadingPairs>
    <vt:vector size="6" baseType="variant">
      <vt:variant>
        <vt:lpstr>Fontes usadas</vt:lpstr>
      </vt:variant>
      <vt:variant>
        <vt:i4>3</vt:i4>
      </vt:variant>
      <vt:variant>
        <vt:lpstr>Tema</vt:lpstr>
      </vt:variant>
      <vt:variant>
        <vt:i4>1</vt:i4>
      </vt:variant>
      <vt:variant>
        <vt:lpstr>Títulos de slides</vt:lpstr>
      </vt:variant>
      <vt:variant>
        <vt:i4>17</vt:i4>
      </vt:variant>
    </vt:vector>
  </HeadingPairs>
  <TitlesOfParts>
    <vt:vector size="21" baseType="lpstr">
      <vt:lpstr>Arial</vt:lpstr>
      <vt:lpstr>Calibri</vt:lpstr>
      <vt:lpstr>Calibri Light</vt:lpstr>
      <vt:lpstr>Tema do Office</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Apresentação do PowerPoint</dc:title>
  <dc:creator>Weverton PC</dc:creator>
  <cp:lastModifiedBy>Weverton PC</cp:lastModifiedBy>
  <cp:revision>14</cp:revision>
  <dcterms:created xsi:type="dcterms:W3CDTF">2017-04-13T17:45:23Z</dcterms:created>
  <dcterms:modified xsi:type="dcterms:W3CDTF">2017-04-24T12:44:49Z</dcterms:modified>
</cp:coreProperties>
</file>