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av" ContentType="audio/x-wa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76"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0799763" cy="719931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0145" autoAdjust="0"/>
  </p:normalViewPr>
  <p:slideViewPr>
    <p:cSldViewPr snapToGrid="0">
      <p:cViewPr varScale="1">
        <p:scale>
          <a:sx n="34" d="100"/>
          <a:sy n="34" d="100"/>
        </p:scale>
        <p:origin x="821"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Espaço Reservado par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C4D496-3998-462C-9E5D-2C269E36D226}" type="datetimeFigureOut">
              <a:rPr lang="en-US" smtClean="0"/>
              <a:t>4/24/2017</a:t>
            </a:fld>
            <a:endParaRPr lang="en-US"/>
          </a:p>
        </p:txBody>
      </p:sp>
      <p:sp>
        <p:nvSpPr>
          <p:cNvPr id="4" name="Espaço Reservado para Imagem de Slide 3"/>
          <p:cNvSpPr>
            <a:spLocks noGrp="1" noRot="1" noChangeAspect="1"/>
          </p:cNvSpPr>
          <p:nvPr>
            <p:ph type="sldImg" idx="2"/>
          </p:nvPr>
        </p:nvSpPr>
        <p:spPr>
          <a:xfrm>
            <a:off x="1114425" y="1143000"/>
            <a:ext cx="46291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Espaço Reservado para Anotaçõ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a:p>
        </p:txBody>
      </p:sp>
      <p:sp>
        <p:nvSpPr>
          <p:cNvPr id="6" name="Espaço Reservado para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Espaço Reservado para Número de Sl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25F3B4-203E-436E-B41C-B1020B3AB2F5}" type="slidenum">
              <a:rPr lang="en-US" smtClean="0"/>
              <a:t>‹nº›</a:t>
            </a:fld>
            <a:endParaRPr lang="en-US"/>
          </a:p>
        </p:txBody>
      </p:sp>
    </p:spTree>
    <p:extLst>
      <p:ext uri="{BB962C8B-B14F-4D97-AF65-F5344CB8AC3E}">
        <p14:creationId xmlns:p14="http://schemas.microsoft.com/office/powerpoint/2010/main" val="2059174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O texto para a mensagem de hoje, queridos, está no Evangelho de Mateus, capítulo 13:31 e 32: </a:t>
            </a:r>
            <a:endParaRPr lang="en-US" sz="1200" kern="1200" dirty="0" smtClean="0">
              <a:solidFill>
                <a:schemeClr val="tx1"/>
              </a:solidFill>
              <a:effectLst/>
              <a:latin typeface="+mn-lt"/>
              <a:ea typeface="+mn-ea"/>
              <a:cs typeface="+mn-cs"/>
            </a:endParaRPr>
          </a:p>
          <a:p>
            <a:r>
              <a:rPr lang="pt-BR" sz="1200" i="1" kern="1200" dirty="0" smtClean="0">
                <a:solidFill>
                  <a:schemeClr val="tx1"/>
                </a:solidFill>
                <a:effectLst/>
                <a:latin typeface="+mn-lt"/>
                <a:ea typeface="+mn-ea"/>
                <a:cs typeface="+mn-cs"/>
              </a:rPr>
              <a:t>“Outra parábola lhes propôs, dizendo: O reino dos céus é semelhante a um grão de mostarda, que um homem tomou e plantou no seu campo; o qual é, na verdade, a menor de todas as sementes, e, crescida, é maior do que as hortaliças, e se faz árvore, de modo que as aves do céu vêm aninhar-se nos seus ramos.”</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2</a:t>
            </a:fld>
            <a:endParaRPr lang="en-US"/>
          </a:p>
        </p:txBody>
      </p:sp>
    </p:spTree>
    <p:extLst>
      <p:ext uri="{BB962C8B-B14F-4D97-AF65-F5344CB8AC3E}">
        <p14:creationId xmlns:p14="http://schemas.microsoft.com/office/powerpoint/2010/main" val="3607124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Para começar gostaria de apresentar-lhes o contexto histórico no qual o Senhor Jesus apresentou a parábola da semente de mostarda. Os judeus esperavam um messias. O povo de Israel estava prisioneiro do poder romano e as profecias falavam da libertação do jugo romano. Os judeus esperavam o cumprimento da profecia, esperavam o Reino de Deus, esperavam a vinda do libertador, só que eles tinham um conceito errado de como o libertador apareceria. Eles o esperavam como um guerreiro dirigindo suas hostes militares para derrotar o Império Romano e estabelecer o Reino de Deus nesta terra. Eles esperavam um reino de luxo, de luzes, de glórias terrenas.</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Mas Jesus não atendia as expectativas do povo. Quando o Senhor Jesus apareceu, veio de modo completamente diferente do que eles esperavam. Apareceu como uma criança indefesa. Nasceu numa manjedoura, rejeitado e desprezado pelos homens. Não era esse o tipo de libertador que o povo judeu esperava. Então, esse humilde carpinteiro começou a chamar homens para fundar Seu reino nesta terra. Chamou pescadores, publicanos, cobradores de impostos e esse grupo de doze homens começou a seguir o Senhor Jesus, temeroso e perguntando-se: “Será que estamos tomando a decisão correta?” “Será que estamos acertando, deixando o nosso trabalho, que é a fonte do nosso sustento, para arriscar o nosso futuro com Alguém que prega o Reino de Deus, mas parece que não vai transformar nada?”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O Senhor Jesus observou a dúvida que martelava o coração dos seus discípulos e então apresentou a parábola da semente de mostarda, querendo mostrar que as vezes nos enganamos por subestimar o que parece pequeno.</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3</a:t>
            </a:fld>
            <a:endParaRPr lang="en-US"/>
          </a:p>
        </p:txBody>
      </p:sp>
    </p:spTree>
    <p:extLst>
      <p:ext uri="{BB962C8B-B14F-4D97-AF65-F5344CB8AC3E}">
        <p14:creationId xmlns:p14="http://schemas.microsoft.com/office/powerpoint/2010/main" val="3999657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Ninguém quer, em nossos dias, ser o menor. Mas o reino de Deus é apresentado de uma forma que vai na contramão da expectativa das pessoas de nossos dias. O Reino de Deus é comparado sempre a coisas pequenas.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Jesus está dizendo que se você quiser participar do Reino de Deus tem que andar na contramão desta vida. A filosofia do reino de Cristo não combina com a filosofia do mundo dos homens pois para Deus quem quer ser grande tem que se tornar pequeno. Quem quiser ser o maior tem que aprender a servir. Jesus inverte a pirâmide social de seu tempo. Seu reino era completamente diferente do reino do mundo. Ele mostra a grandeza do pequeno.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Os homens, para vencer, matam. Cristo para vencer, morre. Os homens para se realizarem, pisam, humilham. Cristo para se realizar, renuncia a Si mesmo. O reino dos homens é feito de luzes, pompa, luxo, poder e forças militares. O Reino de Deus é como a semente de mostarda, pequena, desprezada, rejeitada.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Você quer participar do Reino de Deus? Tem que pedir a Deus que mude sua maneira de pensar. Tem que estar disposto a ser enterrado como o grão de mostarda para renascer, para quebrar a crosta da terra e ressurgir para uma nova vida. Você quer participar do Reino de Deus? Não tenha medo quando as pessoas rirem de você, fizerem pouco caso ou o ridicularizarem por causa de sua fé. Não tenha vergonha quando o humilharem, quando você, às vezes, tiver que perder o emprego por causa dos princípios que conhece, quando você tiver que ser honesto em meio a um mundo corrupto. Não tenha medo porque o Reino de Deus sempre andará na contramão da vida.</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4</a:t>
            </a:fld>
            <a:endParaRPr lang="en-US"/>
          </a:p>
        </p:txBody>
      </p:sp>
    </p:spTree>
    <p:extLst>
      <p:ext uri="{BB962C8B-B14F-4D97-AF65-F5344CB8AC3E}">
        <p14:creationId xmlns:p14="http://schemas.microsoft.com/office/powerpoint/2010/main" val="2906156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Ilustração: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No Céu Satanás queria ser igual a Deus. Só que para Satanás ser igual a Deus era se assentar no trono e ser servido por todo mundo. Em Isaías 14:12 registra seu desejo: </a:t>
            </a:r>
            <a:endParaRPr lang="en-US" sz="1200" kern="1200" dirty="0" smtClean="0">
              <a:solidFill>
                <a:schemeClr val="tx1"/>
              </a:solidFill>
              <a:effectLst/>
              <a:latin typeface="+mn-lt"/>
              <a:ea typeface="+mn-ea"/>
              <a:cs typeface="+mn-cs"/>
            </a:endParaRPr>
          </a:p>
          <a:p>
            <a:r>
              <a:rPr lang="pt-BR" sz="1200" i="1" kern="1200" dirty="0" smtClean="0">
                <a:solidFill>
                  <a:schemeClr val="tx1"/>
                </a:solidFill>
                <a:effectLst/>
                <a:latin typeface="+mn-lt"/>
                <a:ea typeface="+mn-ea"/>
                <a:cs typeface="+mn-cs"/>
              </a:rPr>
              <a:t>“Eu subirei ao céu; acima das estrelas de Deus exaltarei o meu trono e no monte da congregação me assentarei, nas extremidades do Norte; subirei acima das mais altas nuvens e serei semelhante ao Altíssimo.”</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5</a:t>
            </a:fld>
            <a:endParaRPr lang="en-US"/>
          </a:p>
        </p:txBody>
      </p:sp>
    </p:spTree>
    <p:extLst>
      <p:ext uri="{BB962C8B-B14F-4D97-AF65-F5344CB8AC3E}">
        <p14:creationId xmlns:p14="http://schemas.microsoft.com/office/powerpoint/2010/main" val="984623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Então Jesus veio a este mundo revelar para todos o que era ser semelhante a Deus. Em Filipenses 2:7 e 8 percebemos os degraus que Jesus vai descendo por amor a nós. Perca os níveis:</a:t>
            </a:r>
            <a:endParaRPr lang="en-US" sz="1200" kern="1200" dirty="0" smtClean="0">
              <a:solidFill>
                <a:schemeClr val="tx1"/>
              </a:solidFill>
              <a:effectLst/>
              <a:latin typeface="+mn-lt"/>
              <a:ea typeface="+mn-ea"/>
              <a:cs typeface="+mn-cs"/>
            </a:endParaRPr>
          </a:p>
          <a:p>
            <a:r>
              <a:rPr lang="pt-BR" sz="1200" i="1" kern="1200" dirty="0" smtClean="0">
                <a:solidFill>
                  <a:schemeClr val="tx1"/>
                </a:solidFill>
                <a:effectLst/>
                <a:latin typeface="+mn-lt"/>
                <a:ea typeface="+mn-ea"/>
                <a:cs typeface="+mn-cs"/>
              </a:rPr>
              <a:t>“antes, a si mesmo  se esvaziou, assumindo a forma de servo,  tornando-se em semelhança de homens; e, reconhecido em figura humana, 8a si mesmo se humilhou,  tornando-se obediente  até à morte e morte de cruz.”</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Ser igual a Deus não é querer o trono do rei, mas a toalha de servo.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Jesus veio ensinar que são as ações pequenas que geram grandes frutos. </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6</a:t>
            </a:fld>
            <a:endParaRPr lang="en-US"/>
          </a:p>
        </p:txBody>
      </p:sp>
    </p:spTree>
    <p:extLst>
      <p:ext uri="{BB962C8B-B14F-4D97-AF65-F5344CB8AC3E}">
        <p14:creationId xmlns:p14="http://schemas.microsoft.com/office/powerpoint/2010/main" val="504440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PARTE II – O CRESCIMENTO DO SEU REINO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Esta parábola nos fala que no reino de Deus há constante crescimento.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 própria igreja Cristã, teve um começo humilde: doze pescadores incultos. Gente que o mundo olhava e nunca imaginava que poderia dar origem a uma igreja que hoje é a igreja cristã. No início, perseguidos, queimados vivos, jogados nos circos para serem despedaçados pelos leões. Mas hoje, a Igreja Cristã é o que é no mundo. O Senhor Jesus está querendo dizer que tudo no Reino de Deus começa pequeno, mas vai crescendo, crescendo, e um dia chega a ser tão grande, que todas as aves do céu vêm fazer seus ninhos nos ramos da árvore.</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Agora pense na sua jornada espiritual e se faça a seguinte pergunta: eu estou crescendo?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Verdadeiros cristãos são como o grão de mostarda, eles até começam pequenos, mas com o tempo eles vão crescendo e gerando frutos para servir a outros. </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7</a:t>
            </a:fld>
            <a:endParaRPr lang="en-US"/>
          </a:p>
        </p:txBody>
      </p:sp>
    </p:spTree>
    <p:extLst>
      <p:ext uri="{BB962C8B-B14F-4D97-AF65-F5344CB8AC3E}">
        <p14:creationId xmlns:p14="http://schemas.microsoft.com/office/powerpoint/2010/main" val="2941892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Ilustração: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Você já viu um bebê recém-nascido? Quando ele sai do ventre da mãe ele é totalmente dependente. Não consegue se alimentar sozinho, nem se vestir, andar ou falar. Mas o interessante é que apesar de toda sua limitação ele é classificado como um bebê perfeito. Ou seja, está se comportando de acordo com o tempo de vida que tem. Agora imagine que se depois de cinco anos este bebê continuar do mesmo jeito, com as mesmas limitações. Sem poder andar, falar ou se alimentar sozinho. Seguramente, ninguém dirá que ele é uma criança saudável. Uma vida normal é seguida por crescimento, desenvolvimento.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E da mesma forma, um cristão saudável é aquele que não é mais o mesmo que foi ontem. Ele subiu um degrau do processo de santificação. Sua vida não ficou estagnada nas mesmas lutas e problemas de sempre. Ele cresceu, amadureceu.</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Igualmente, uma igreja saudável é aquela que mostra os frutos de seus crescimento. A cada ano que passa líderes são formados, novos cristão são ganhos para o reino de cristo e a multiplicação é evidente em cada uma de suas atividades. </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8</a:t>
            </a:fld>
            <a:endParaRPr lang="en-US"/>
          </a:p>
        </p:txBody>
      </p:sp>
    </p:spTree>
    <p:extLst>
      <p:ext uri="{BB962C8B-B14F-4D97-AF65-F5344CB8AC3E}">
        <p14:creationId xmlns:p14="http://schemas.microsoft.com/office/powerpoint/2010/main" val="1100976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Um interessante provérbio chinês afirma: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“Não tenha medo de crescer lentamente. Tenha medo apenas de ficar parado.”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Sim! Na vida, tudo o que não está crescendo, está morto!</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9</a:t>
            </a:fld>
            <a:endParaRPr lang="en-US"/>
          </a:p>
        </p:txBody>
      </p:sp>
    </p:spTree>
    <p:extLst>
      <p:ext uri="{BB962C8B-B14F-4D97-AF65-F5344CB8AC3E}">
        <p14:creationId xmlns:p14="http://schemas.microsoft.com/office/powerpoint/2010/main" val="1068761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E você, como está seu crescimento espiritual? Você tem se tornada amadurecido na jornada cristã ou continua um bebê dependente.</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Eu gosto muito do pensamento escrito por </a:t>
            </a:r>
            <a:r>
              <a:rPr lang="pt-BR" sz="1200" kern="1200" dirty="0" err="1" smtClean="0">
                <a:solidFill>
                  <a:schemeClr val="tx1"/>
                </a:solidFill>
                <a:effectLst/>
                <a:latin typeface="+mn-lt"/>
                <a:ea typeface="+mn-ea"/>
                <a:cs typeface="+mn-cs"/>
              </a:rPr>
              <a:t>Jhon</a:t>
            </a:r>
            <a:r>
              <a:rPr lang="pt-BR" sz="1200" kern="1200" dirty="0" smtClean="0">
                <a:solidFill>
                  <a:schemeClr val="tx1"/>
                </a:solidFill>
                <a:effectLst/>
                <a:latin typeface="+mn-lt"/>
                <a:ea typeface="+mn-ea"/>
                <a:cs typeface="+mn-cs"/>
              </a:rPr>
              <a:t> Newton:</a:t>
            </a:r>
            <a:endParaRPr lang="en-US" sz="1200" kern="1200" dirty="0" smtClean="0">
              <a:solidFill>
                <a:schemeClr val="tx1"/>
              </a:solidFill>
              <a:effectLst/>
              <a:latin typeface="+mn-lt"/>
              <a:ea typeface="+mn-ea"/>
              <a:cs typeface="+mn-cs"/>
            </a:endParaRPr>
          </a:p>
          <a:p>
            <a:r>
              <a:rPr lang="pt-BR" sz="1200" i="1" kern="1200" dirty="0" smtClean="0">
                <a:solidFill>
                  <a:schemeClr val="tx1"/>
                </a:solidFill>
                <a:effectLst/>
                <a:latin typeface="+mn-lt"/>
                <a:ea typeface="+mn-ea"/>
                <a:cs typeface="+mn-cs"/>
              </a:rPr>
              <a:t>“Não sou o homem que deveria ser, não sou o homem que gostaria de ser, mas pela graça de Deus, já não sou o homem que costumava ser.”</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Perceba a profundidade do pensamento. Ao olhar para o futuro é possível ver o quanto ainda temos que crescer, mas ao olhar para o passado é possível ver os degraus que já subimos.</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10</a:t>
            </a:fld>
            <a:endParaRPr lang="en-US"/>
          </a:p>
        </p:txBody>
      </p:sp>
    </p:spTree>
    <p:extLst>
      <p:ext uri="{BB962C8B-B14F-4D97-AF65-F5344CB8AC3E}">
        <p14:creationId xmlns:p14="http://schemas.microsoft.com/office/powerpoint/2010/main" val="2615558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Outro ponto importante é ressaltar que todo processo de crescimento é doloroso, porque envolve mudança. Os seres humanos às vezes querem crescer, porque não querem mudar.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Na vida religiosa muita gente, quando começa a descobrir as verdades bíblicas, pergunta: “Quer dizer que estive equivocado em toda a minha vida até agora?” Não, você não pode encarar a vida desta maneira. Pense que você está crescendo na sua experiência cristã.</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11</a:t>
            </a:fld>
            <a:endParaRPr lang="en-US"/>
          </a:p>
        </p:txBody>
      </p:sp>
    </p:spTree>
    <p:extLst>
      <p:ext uri="{BB962C8B-B14F-4D97-AF65-F5344CB8AC3E}">
        <p14:creationId xmlns:p14="http://schemas.microsoft.com/office/powerpoint/2010/main" val="2678561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Ilustração: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Crescer também envolve se abrir para novas ideias. Quando você está no primeiro grau, você aprende a somar, subtrair, multiplicar e a dividir. Quando você vai para o segundo grau, você aprende Trigonometria, Física e Química. Mas, quando você vai para a Faculdade, aprende Física Nuclear e Trigonometria Espacial. Seria justo agora, que você está na Faculdade, olhar para os seus tempos de escola primária e dizer: “quando eu sabia somente somar e multiplicar estava equivocado?” Não! Você estava crescendo! Só que você não ficou somente sabendo somar, diminuir e multiplicar, você cresceu, e o crescimento envolve dor, porque quando se estuda Física é mais complicado que aprender a somar e você muitas vezes chora.</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Muitas vezes, tem que passar a noite sem dormir analisando, estudando e resolvendo os problemas. Todo crescimento envolve dor e por isso tem gente que não quer crescer na experiência espiritual porque não quer pagar o preço. Muita gente aprende a somar e quer passar a vida inteira somente sabendo somar. Não quer sair do Primeiro Grau e entrar no Segundo Grau. Não quer sair do Segundo Grau e entrar para a Faculdade.</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Talvez você ao estudar a Bíblia de repente começa ver verdades que antes não conhecia. Você tem que tomar uma decisão. Você tem que sair do Primeiro Grau e entrar no Segundo Grau. Tem que dar mais um passo, tem que crescer, tem que mudar. Eu sei que não existe mudança sem dor. Não existe crescimento sem dor. </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12</a:t>
            </a:fld>
            <a:endParaRPr lang="en-US"/>
          </a:p>
        </p:txBody>
      </p:sp>
    </p:spTree>
    <p:extLst>
      <p:ext uri="{BB962C8B-B14F-4D97-AF65-F5344CB8AC3E}">
        <p14:creationId xmlns:p14="http://schemas.microsoft.com/office/powerpoint/2010/main" val="732988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PARTE III – A UNIVERSALIDADE DO REINO DE DEUS</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O terceiro e último pensamento desta parábola, apresenta a universalidade do Reino de Deus. Começa como uma pequena semente de mostarda e cresce e torna uma árvore frondosa e todas as aves do céu vêm fazer seus ninhos nos seus ramos.</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Nós todos somos as aves, dos céus. No Reino de Deus há lugar para todos. Não importa a cor da sua pele, nem o grau de instrução que você tem. Não importa a sua posição social, nem a língua que você fala. Não importa o país de onde você vem, nem o seu passado, nem seu presente, nem seu futuro. Não importa se sua família tem um nome importante, ou não. Na árvore simbolizando o Reino de Deus há lugar para todas as aves do céu.</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Não importa se você se sente uma ave ferida, uma ave que se sente derrotada, impotente, incapaz, humilhada e rejeitada. A boa notícia é que na árvore que é o Reino de Deus há um lugar para você. Pode vir e pousar.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Interessante a figura que a parábola usa ao se referir ao ninho que as aves fazem na grande árvore. Não pode haver figura mais eloquente para expressar o clima de calor, de amor, de receptividade do que um ninho. Este deveria ser o símbolo de uma igreja: um ninho acolhedor onde todas as pessoas poderiam vir e se sentir bem.</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13</a:t>
            </a:fld>
            <a:endParaRPr lang="en-US"/>
          </a:p>
        </p:txBody>
      </p:sp>
    </p:spTree>
    <p:extLst>
      <p:ext uri="{BB962C8B-B14F-4D97-AF65-F5344CB8AC3E}">
        <p14:creationId xmlns:p14="http://schemas.microsoft.com/office/powerpoint/2010/main" val="1848630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Ilustração: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Alguns anos atrás um pastor decidiu se vestir de mendigo e ficar na porta de sua igreja para ver qual seria a reação dos seus membros. O resultado foi decepcionante. Além de ninguém lhe dar atenção, alguns membros foram até ele e pediram que se retirasse dali pois sua presença estava prejudicando o local. Que surpresa para os membros quando o mendigo se levantou e começou a caminhar em direção ao púlpito da igreja. Pegou o microfone e revelou que ele era na verdade o pastor da igreja. Ele então abriu a Bíblia e começou a pregar sobre o amor incondicional de Deus.</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Sim, isso é que precisamos hoje! Igreja que saibam aceitar as pessoas. Veja, aceitar não significa concordar com seus erros, mas não é porque alguém não acredita no que eu acredito, ou se comporta de uma forma que eu não gosto, que eu não deva trata-la com amor e respeito.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Foi isso que Jesus fez. Ele era amigo das prostitutas, dos ladrões, dos pobres, dos excluídos da sociedade. Os líderes da igreja de seu tempo ficavam zangados e dizem: “este recebe pecadores e come com eles.” O “crime” que os fariseus diziam que Cristo cometia era amar os que ninguém queria amar.</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Eu fico imaginando se hoje entrasse um homossexual em nossa igreja. Ele se sentiria amado por nós. Não estou dizendo que precisamos concordar com ele, mas estou dizendo que se ele chegasse na igreja que Cristo fosse o recepcionista, sem dúvidas, ele seria recebido com muito carinho e respeito. </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14</a:t>
            </a:fld>
            <a:endParaRPr lang="en-US"/>
          </a:p>
        </p:txBody>
      </p:sp>
    </p:spTree>
    <p:extLst>
      <p:ext uri="{BB962C8B-B14F-4D97-AF65-F5344CB8AC3E}">
        <p14:creationId xmlns:p14="http://schemas.microsoft.com/office/powerpoint/2010/main" val="32160077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CONCLUSÃO:</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smtClean="0">
                <a:solidFill>
                  <a:schemeClr val="tx1"/>
                </a:solidFill>
                <a:effectLst/>
                <a:latin typeface="+mn-lt"/>
                <a:ea typeface="+mn-ea"/>
                <a:cs typeface="+mn-cs"/>
              </a:rPr>
              <a:t>A parábola do Grão de Mostarda nos ensina que no reino de Deus tudo começa pequeno, mas tem grandes consequências. Também ela fala que na vida cristã nós precisamos estar em constante crescimento. E por fim, aprendemos que o reino de Deus é inclusivo. Todos são convidados para fazer parte dele. Há um lugar para todos nós no reino de Deus.</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15</a:t>
            </a:fld>
            <a:endParaRPr lang="en-US"/>
          </a:p>
        </p:txBody>
      </p:sp>
    </p:spTree>
    <p:extLst>
      <p:ext uri="{BB962C8B-B14F-4D97-AF65-F5344CB8AC3E}">
        <p14:creationId xmlns:p14="http://schemas.microsoft.com/office/powerpoint/2010/main" val="3210684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b="1" kern="1200" dirty="0" smtClean="0">
                <a:solidFill>
                  <a:schemeClr val="tx1"/>
                </a:solidFill>
                <a:effectLst/>
                <a:latin typeface="+mn-lt"/>
                <a:ea typeface="+mn-ea"/>
                <a:cs typeface="+mn-cs"/>
              </a:rPr>
              <a:t>Apelo:</a:t>
            </a:r>
            <a:endParaRPr lang="en-US" sz="1200" kern="1200" dirty="0" smtClean="0">
              <a:solidFill>
                <a:schemeClr val="tx1"/>
              </a:solidFill>
              <a:effectLst/>
              <a:latin typeface="+mn-lt"/>
              <a:ea typeface="+mn-ea"/>
              <a:cs typeface="+mn-cs"/>
            </a:endParaRPr>
          </a:p>
          <a:p>
            <a:r>
              <a:rPr lang="pt-BR" sz="1200" b="1"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pt-BR" sz="1200" kern="1200" dirty="0" err="1" smtClean="0">
                <a:solidFill>
                  <a:schemeClr val="tx1"/>
                </a:solidFill>
                <a:effectLst/>
                <a:latin typeface="+mn-lt"/>
                <a:ea typeface="+mn-ea"/>
                <a:cs typeface="+mn-cs"/>
              </a:rPr>
              <a:t>Andraé</a:t>
            </a:r>
            <a:r>
              <a:rPr lang="pt-BR" sz="1200" kern="1200" dirty="0" smtClean="0">
                <a:solidFill>
                  <a:schemeClr val="tx1"/>
                </a:solidFill>
                <a:effectLst/>
                <a:latin typeface="+mn-lt"/>
                <a:ea typeface="+mn-ea"/>
                <a:cs typeface="+mn-cs"/>
              </a:rPr>
              <a:t> Edward </a:t>
            </a:r>
            <a:r>
              <a:rPr lang="pt-BR" sz="1200" kern="1200" dirty="0" err="1" smtClean="0">
                <a:solidFill>
                  <a:schemeClr val="tx1"/>
                </a:solidFill>
                <a:effectLst/>
                <a:latin typeface="+mn-lt"/>
                <a:ea typeface="+mn-ea"/>
                <a:cs typeface="+mn-cs"/>
              </a:rPr>
              <a:t>Crouch</a:t>
            </a:r>
            <a:r>
              <a:rPr lang="pt-BR" sz="1200" kern="1200" dirty="0" smtClean="0">
                <a:solidFill>
                  <a:schemeClr val="tx1"/>
                </a:solidFill>
                <a:effectLst/>
                <a:latin typeface="+mn-lt"/>
                <a:ea typeface="+mn-ea"/>
                <a:cs typeface="+mn-cs"/>
              </a:rPr>
              <a:t> nasceu em Los Angeles, estado de Califórnia, EUA, em 1 de julho de 1945. Seu pai, o pastor afro-americano Benjamin </a:t>
            </a:r>
            <a:r>
              <a:rPr lang="pt-BR" sz="1200" kern="1200" dirty="0" err="1" smtClean="0">
                <a:solidFill>
                  <a:schemeClr val="tx1"/>
                </a:solidFill>
                <a:effectLst/>
                <a:latin typeface="+mn-lt"/>
                <a:ea typeface="+mn-ea"/>
                <a:cs typeface="+mn-cs"/>
              </a:rPr>
              <a:t>Crouch</a:t>
            </a:r>
            <a:r>
              <a:rPr lang="pt-BR" sz="1200" kern="1200" dirty="0" smtClean="0">
                <a:solidFill>
                  <a:schemeClr val="tx1"/>
                </a:solidFill>
                <a:effectLst/>
                <a:latin typeface="+mn-lt"/>
                <a:ea typeface="+mn-ea"/>
                <a:cs typeface="+mn-cs"/>
              </a:rPr>
              <a:t>, pregava pelas ruas da cidade para qualquer pessoa ou grupo que quisesse ouvir. Ainda menino na igreja em que seu pai era pastor, </a:t>
            </a:r>
            <a:r>
              <a:rPr lang="pt-BR" sz="1200" kern="1200" dirty="0" err="1" smtClean="0">
                <a:solidFill>
                  <a:schemeClr val="tx1"/>
                </a:solidFill>
                <a:effectLst/>
                <a:latin typeface="+mn-lt"/>
                <a:ea typeface="+mn-ea"/>
                <a:cs typeface="+mn-cs"/>
              </a:rPr>
              <a:t>Andraé</a:t>
            </a:r>
            <a:r>
              <a:rPr lang="pt-BR" sz="1200" kern="1200" dirty="0" smtClean="0">
                <a:solidFill>
                  <a:schemeClr val="tx1"/>
                </a:solidFill>
                <a:effectLst/>
                <a:latin typeface="+mn-lt"/>
                <a:ea typeface="+mn-ea"/>
                <a:cs typeface="+mn-cs"/>
              </a:rPr>
              <a:t>, percebeu o preconceito que havia entre brancos e negros. Muitas pessoas não aceitavam seu pai e nem ele. O julgavam pela cor da pele. Porém, </a:t>
            </a:r>
            <a:r>
              <a:rPr lang="pt-BR" sz="1200" kern="1200" dirty="0" err="1" smtClean="0">
                <a:solidFill>
                  <a:schemeClr val="tx1"/>
                </a:solidFill>
                <a:effectLst/>
                <a:latin typeface="+mn-lt"/>
                <a:ea typeface="+mn-ea"/>
                <a:cs typeface="+mn-cs"/>
              </a:rPr>
              <a:t>Andraé</a:t>
            </a:r>
            <a:r>
              <a:rPr lang="pt-BR" sz="1200" kern="1200" dirty="0" smtClean="0">
                <a:solidFill>
                  <a:schemeClr val="tx1"/>
                </a:solidFill>
                <a:effectLst/>
                <a:latin typeface="+mn-lt"/>
                <a:ea typeface="+mn-ea"/>
                <a:cs typeface="+mn-cs"/>
              </a:rPr>
              <a:t> encontrou a paz de espírito quando descobriu que diante de Deus todos os homens eram iguais. Apesar de sofrer o preconceito dos homens, ele era aceito no reino de Cristo. Por causa do evangelho que tocou seu coração, </a:t>
            </a:r>
            <a:r>
              <a:rPr lang="pt-BR" sz="1200" kern="1200" dirty="0" err="1" smtClean="0">
                <a:solidFill>
                  <a:schemeClr val="tx1"/>
                </a:solidFill>
                <a:effectLst/>
                <a:latin typeface="+mn-lt"/>
                <a:ea typeface="+mn-ea"/>
                <a:cs typeface="+mn-cs"/>
              </a:rPr>
              <a:t>Andráe</a:t>
            </a:r>
            <a:r>
              <a:rPr lang="pt-BR" sz="1200" kern="1200" dirty="0" smtClean="0">
                <a:solidFill>
                  <a:schemeClr val="tx1"/>
                </a:solidFill>
                <a:effectLst/>
                <a:latin typeface="+mn-lt"/>
                <a:ea typeface="+mn-ea"/>
                <a:cs typeface="+mn-cs"/>
              </a:rPr>
              <a:t> escreveu o hino 249 do hinário Adventista intitulado Como Agradecer. Cantemos este hino para finalizar o estudo de hoje na certeza de que em Deus todos somos aceitos, por isso, a Ele toda Glória. </a:t>
            </a:r>
            <a:endParaRPr lang="en-US" sz="1200" kern="1200" dirty="0" smtClean="0">
              <a:solidFill>
                <a:schemeClr val="tx1"/>
              </a:solidFill>
              <a:effectLst/>
              <a:latin typeface="+mn-lt"/>
              <a:ea typeface="+mn-ea"/>
              <a:cs typeface="+mn-cs"/>
            </a:endParaRPr>
          </a:p>
          <a:p>
            <a:endParaRPr lang="en-US" dirty="0"/>
          </a:p>
        </p:txBody>
      </p:sp>
      <p:sp>
        <p:nvSpPr>
          <p:cNvPr id="4" name="Espaço Reservado para Número de Slide 3"/>
          <p:cNvSpPr>
            <a:spLocks noGrp="1"/>
          </p:cNvSpPr>
          <p:nvPr>
            <p:ph type="sldNum" sz="quarter" idx="10"/>
          </p:nvPr>
        </p:nvSpPr>
        <p:spPr/>
        <p:txBody>
          <a:bodyPr/>
          <a:lstStyle/>
          <a:p>
            <a:fld id="{1725F3B4-203E-436E-B41C-B1020B3AB2F5}" type="slidenum">
              <a:rPr lang="en-US" smtClean="0"/>
              <a:t>16</a:t>
            </a:fld>
            <a:endParaRPr lang="en-US"/>
          </a:p>
        </p:txBody>
      </p:sp>
    </p:spTree>
    <p:extLst>
      <p:ext uri="{BB962C8B-B14F-4D97-AF65-F5344CB8AC3E}">
        <p14:creationId xmlns:p14="http://schemas.microsoft.com/office/powerpoint/2010/main" val="3012376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809982" y="1178222"/>
            <a:ext cx="9179799" cy="2506427"/>
          </a:xfrm>
        </p:spPr>
        <p:txBody>
          <a:bodyPr anchor="b"/>
          <a:lstStyle>
            <a:lvl1pPr algn="ctr">
              <a:defRPr sz="6299"/>
            </a:lvl1pPr>
          </a:lstStyle>
          <a:p>
            <a:r>
              <a:rPr lang="pt-BR" smtClean="0"/>
              <a:t>Clique para editar o título mestre</a:t>
            </a:r>
            <a:endParaRPr lang="en-US" dirty="0"/>
          </a:p>
        </p:txBody>
      </p:sp>
      <p:sp>
        <p:nvSpPr>
          <p:cNvPr id="3" name="Subtitle 2"/>
          <p:cNvSpPr>
            <a:spLocks noGrp="1"/>
          </p:cNvSpPr>
          <p:nvPr>
            <p:ph type="subTitle" idx="1"/>
          </p:nvPr>
        </p:nvSpPr>
        <p:spPr>
          <a:xfrm>
            <a:off x="1349971" y="3781306"/>
            <a:ext cx="8099822" cy="1738167"/>
          </a:xfrm>
        </p:spPr>
        <p:txBody>
          <a:bodyPr/>
          <a:lstStyle>
            <a:lvl1pPr marL="0" indent="0" algn="ctr">
              <a:buNone/>
              <a:defRPr sz="2520"/>
            </a:lvl1pPr>
            <a:lvl2pPr marL="479969" indent="0" algn="ctr">
              <a:buNone/>
              <a:defRPr sz="2100"/>
            </a:lvl2pPr>
            <a:lvl3pPr marL="959937" indent="0" algn="ctr">
              <a:buNone/>
              <a:defRPr sz="1890"/>
            </a:lvl3pPr>
            <a:lvl4pPr marL="1439906" indent="0" algn="ctr">
              <a:buNone/>
              <a:defRPr sz="1680"/>
            </a:lvl4pPr>
            <a:lvl5pPr marL="1919874" indent="0" algn="ctr">
              <a:buNone/>
              <a:defRPr sz="1680"/>
            </a:lvl5pPr>
            <a:lvl6pPr marL="2399843" indent="0" algn="ctr">
              <a:buNone/>
              <a:defRPr sz="1680"/>
            </a:lvl6pPr>
            <a:lvl7pPr marL="2879811" indent="0" algn="ctr">
              <a:buNone/>
              <a:defRPr sz="1680"/>
            </a:lvl7pPr>
            <a:lvl8pPr marL="3359780" indent="0" algn="ctr">
              <a:buNone/>
              <a:defRPr sz="1680"/>
            </a:lvl8pPr>
            <a:lvl9pPr marL="3839748" indent="0" algn="ctr">
              <a:buNone/>
              <a:defRPr sz="1680"/>
            </a:lvl9pPr>
          </a:lstStyle>
          <a:p>
            <a:r>
              <a:rPr lang="pt-BR" smtClean="0"/>
              <a:t>Clique para editar o estilo do subtítulo mestre</a:t>
            </a:r>
            <a:endParaRPr lang="en-US" dirty="0"/>
          </a:p>
        </p:txBody>
      </p:sp>
      <p:sp>
        <p:nvSpPr>
          <p:cNvPr id="4" name="Date Placeholder 3"/>
          <p:cNvSpPr>
            <a:spLocks noGrp="1"/>
          </p:cNvSpPr>
          <p:nvPr>
            <p:ph type="dt" sz="half" idx="10"/>
          </p:nvPr>
        </p:nvSpPr>
        <p:spPr/>
        <p:txBody>
          <a:bodyPr/>
          <a:lstStyle/>
          <a:p>
            <a:fld id="{7795C523-5F8E-497D-B355-E06DA697352B}"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2405899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smtClean="0"/>
              <a:t>Clique para editar o título mestre</a:t>
            </a:r>
            <a:endParaRPr lang="en-US" dirty="0"/>
          </a:p>
        </p:txBody>
      </p:sp>
      <p:sp>
        <p:nvSpPr>
          <p:cNvPr id="3" name="Content Placeholder 2"/>
          <p:cNvSpPr>
            <a:spLocks noGrp="1"/>
          </p:cNvSpPr>
          <p:nvPr>
            <p:ph idx="1"/>
          </p:nvPr>
        </p:nvSpPr>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10"/>
          </p:nvPr>
        </p:nvSpPr>
        <p:spPr/>
        <p:txBody>
          <a:bodyPr/>
          <a:lstStyle/>
          <a:p>
            <a:fld id="{7795C523-5F8E-497D-B355-E06DA697352B}"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1857658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itle 1"/>
          <p:cNvSpPr>
            <a:spLocks noGrp="1"/>
          </p:cNvSpPr>
          <p:nvPr>
            <p:ph type="title"/>
          </p:nvPr>
        </p:nvSpPr>
        <p:spPr>
          <a:xfrm>
            <a:off x="736859" y="1794831"/>
            <a:ext cx="9314796" cy="2994714"/>
          </a:xfrm>
        </p:spPr>
        <p:txBody>
          <a:bodyPr anchor="b"/>
          <a:lstStyle>
            <a:lvl1pPr>
              <a:defRPr sz="6299"/>
            </a:lvl1pPr>
          </a:lstStyle>
          <a:p>
            <a:r>
              <a:rPr lang="pt-BR" smtClean="0"/>
              <a:t>Clique para editar o título mestre</a:t>
            </a:r>
            <a:endParaRPr lang="en-US" dirty="0"/>
          </a:p>
        </p:txBody>
      </p:sp>
      <p:sp>
        <p:nvSpPr>
          <p:cNvPr id="3" name="Text Placeholder 2"/>
          <p:cNvSpPr>
            <a:spLocks noGrp="1"/>
          </p:cNvSpPr>
          <p:nvPr>
            <p:ph type="body" idx="1"/>
          </p:nvPr>
        </p:nvSpPr>
        <p:spPr>
          <a:xfrm>
            <a:off x="736859" y="4817876"/>
            <a:ext cx="9314796" cy="1574849"/>
          </a:xfrm>
        </p:spPr>
        <p:txBody>
          <a:bodyPr/>
          <a:lstStyle>
            <a:lvl1pPr marL="0" indent="0">
              <a:buNone/>
              <a:defRPr sz="2520">
                <a:solidFill>
                  <a:schemeClr val="tx1"/>
                </a:solidFill>
              </a:defRPr>
            </a:lvl1pPr>
            <a:lvl2pPr marL="479969" indent="0">
              <a:buNone/>
              <a:defRPr sz="2100">
                <a:solidFill>
                  <a:schemeClr val="tx1">
                    <a:tint val="75000"/>
                  </a:schemeClr>
                </a:solidFill>
              </a:defRPr>
            </a:lvl2pPr>
            <a:lvl3pPr marL="959937" indent="0">
              <a:buNone/>
              <a:defRPr sz="1890">
                <a:solidFill>
                  <a:schemeClr val="tx1">
                    <a:tint val="75000"/>
                  </a:schemeClr>
                </a:solidFill>
              </a:defRPr>
            </a:lvl3pPr>
            <a:lvl4pPr marL="1439906" indent="0">
              <a:buNone/>
              <a:defRPr sz="1680">
                <a:solidFill>
                  <a:schemeClr val="tx1">
                    <a:tint val="75000"/>
                  </a:schemeClr>
                </a:solidFill>
              </a:defRPr>
            </a:lvl4pPr>
            <a:lvl5pPr marL="1919874" indent="0">
              <a:buNone/>
              <a:defRPr sz="1680">
                <a:solidFill>
                  <a:schemeClr val="tx1">
                    <a:tint val="75000"/>
                  </a:schemeClr>
                </a:solidFill>
              </a:defRPr>
            </a:lvl5pPr>
            <a:lvl6pPr marL="2399843" indent="0">
              <a:buNone/>
              <a:defRPr sz="1680">
                <a:solidFill>
                  <a:schemeClr val="tx1">
                    <a:tint val="75000"/>
                  </a:schemeClr>
                </a:solidFill>
              </a:defRPr>
            </a:lvl6pPr>
            <a:lvl7pPr marL="2879811" indent="0">
              <a:buNone/>
              <a:defRPr sz="1680">
                <a:solidFill>
                  <a:schemeClr val="tx1">
                    <a:tint val="75000"/>
                  </a:schemeClr>
                </a:solidFill>
              </a:defRPr>
            </a:lvl7pPr>
            <a:lvl8pPr marL="3359780" indent="0">
              <a:buNone/>
              <a:defRPr sz="1680">
                <a:solidFill>
                  <a:schemeClr val="tx1">
                    <a:tint val="75000"/>
                  </a:schemeClr>
                </a:solidFill>
              </a:defRPr>
            </a:lvl8pPr>
            <a:lvl9pPr marL="3839748" indent="0">
              <a:buNone/>
              <a:defRPr sz="1680">
                <a:solidFill>
                  <a:schemeClr val="tx1">
                    <a:tint val="75000"/>
                  </a:schemeClr>
                </a:solidFill>
              </a:defRPr>
            </a:lvl9pPr>
          </a:lstStyle>
          <a:p>
            <a:pPr lvl="0"/>
            <a:r>
              <a:rPr lang="pt-BR" smtClean="0"/>
              <a:t>Clique para editar o texto mestre</a:t>
            </a:r>
          </a:p>
        </p:txBody>
      </p:sp>
      <p:sp>
        <p:nvSpPr>
          <p:cNvPr id="4" name="Date Placeholder 3"/>
          <p:cNvSpPr>
            <a:spLocks noGrp="1"/>
          </p:cNvSpPr>
          <p:nvPr>
            <p:ph type="dt" sz="half" idx="10"/>
          </p:nvPr>
        </p:nvSpPr>
        <p:spPr/>
        <p:txBody>
          <a:bodyPr/>
          <a:lstStyle/>
          <a:p>
            <a:fld id="{7795C523-5F8E-497D-B355-E06DA697352B}"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3814032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smtClean="0"/>
              <a:t>Clique para editar o título mestre</a:t>
            </a:r>
            <a:endParaRPr lang="en-US" dirty="0"/>
          </a:p>
        </p:txBody>
      </p:sp>
      <p:sp>
        <p:nvSpPr>
          <p:cNvPr id="3" name="Content Placeholder 2"/>
          <p:cNvSpPr>
            <a:spLocks noGrp="1"/>
          </p:cNvSpPr>
          <p:nvPr>
            <p:ph sz="half" idx="1"/>
          </p:nvPr>
        </p:nvSpPr>
        <p:spPr>
          <a:xfrm>
            <a:off x="742484" y="1916484"/>
            <a:ext cx="4589899" cy="456789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Content Placeholder 3"/>
          <p:cNvSpPr>
            <a:spLocks noGrp="1"/>
          </p:cNvSpPr>
          <p:nvPr>
            <p:ph sz="half" idx="2"/>
          </p:nvPr>
        </p:nvSpPr>
        <p:spPr>
          <a:xfrm>
            <a:off x="5467380" y="1916484"/>
            <a:ext cx="4589899" cy="456789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5" name="Date Placeholder 4"/>
          <p:cNvSpPr>
            <a:spLocks noGrp="1"/>
          </p:cNvSpPr>
          <p:nvPr>
            <p:ph type="dt" sz="half" idx="10"/>
          </p:nvPr>
        </p:nvSpPr>
        <p:spPr/>
        <p:txBody>
          <a:bodyPr/>
          <a:lstStyle/>
          <a:p>
            <a:fld id="{7795C523-5F8E-497D-B355-E06DA697352B}" type="datetimeFigureOut">
              <a:rPr lang="en-US" smtClean="0"/>
              <a:t>4/24/2017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1949578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itle 1"/>
          <p:cNvSpPr>
            <a:spLocks noGrp="1"/>
          </p:cNvSpPr>
          <p:nvPr>
            <p:ph type="title"/>
          </p:nvPr>
        </p:nvSpPr>
        <p:spPr>
          <a:xfrm>
            <a:off x="743890" y="383299"/>
            <a:ext cx="9314796" cy="1391534"/>
          </a:xfrm>
        </p:spPr>
        <p:txBody>
          <a:bodyPr/>
          <a:lstStyle/>
          <a:p>
            <a:r>
              <a:rPr lang="pt-BR" smtClean="0"/>
              <a:t>Clique para editar o título mestre</a:t>
            </a:r>
            <a:endParaRPr lang="en-US" dirty="0"/>
          </a:p>
        </p:txBody>
      </p:sp>
      <p:sp>
        <p:nvSpPr>
          <p:cNvPr id="3" name="Text Placeholder 2"/>
          <p:cNvSpPr>
            <a:spLocks noGrp="1"/>
          </p:cNvSpPr>
          <p:nvPr>
            <p:ph type="body" idx="1"/>
          </p:nvPr>
        </p:nvSpPr>
        <p:spPr>
          <a:xfrm>
            <a:off x="743892" y="1764832"/>
            <a:ext cx="4568805" cy="864917"/>
          </a:xfrm>
        </p:spPr>
        <p:txBody>
          <a:bodyPr anchor="b"/>
          <a:lstStyle>
            <a:lvl1pPr marL="0" indent="0">
              <a:buNone/>
              <a:defRPr sz="2520" b="1"/>
            </a:lvl1pPr>
            <a:lvl2pPr marL="479969" indent="0">
              <a:buNone/>
              <a:defRPr sz="2100" b="1"/>
            </a:lvl2pPr>
            <a:lvl3pPr marL="959937" indent="0">
              <a:buNone/>
              <a:defRPr sz="1890" b="1"/>
            </a:lvl3pPr>
            <a:lvl4pPr marL="1439906" indent="0">
              <a:buNone/>
              <a:defRPr sz="1680" b="1"/>
            </a:lvl4pPr>
            <a:lvl5pPr marL="1919874" indent="0">
              <a:buNone/>
              <a:defRPr sz="1680" b="1"/>
            </a:lvl5pPr>
            <a:lvl6pPr marL="2399843" indent="0">
              <a:buNone/>
              <a:defRPr sz="1680" b="1"/>
            </a:lvl6pPr>
            <a:lvl7pPr marL="2879811" indent="0">
              <a:buNone/>
              <a:defRPr sz="1680" b="1"/>
            </a:lvl7pPr>
            <a:lvl8pPr marL="3359780" indent="0">
              <a:buNone/>
              <a:defRPr sz="1680" b="1"/>
            </a:lvl8pPr>
            <a:lvl9pPr marL="3839748" indent="0">
              <a:buNone/>
              <a:defRPr sz="1680" b="1"/>
            </a:lvl9pPr>
          </a:lstStyle>
          <a:p>
            <a:pPr lvl="0"/>
            <a:r>
              <a:rPr lang="pt-BR" smtClean="0"/>
              <a:t>Clique para editar o texto mestre</a:t>
            </a:r>
          </a:p>
        </p:txBody>
      </p:sp>
      <p:sp>
        <p:nvSpPr>
          <p:cNvPr id="4" name="Content Placeholder 3"/>
          <p:cNvSpPr>
            <a:spLocks noGrp="1"/>
          </p:cNvSpPr>
          <p:nvPr>
            <p:ph sz="half" idx="2"/>
          </p:nvPr>
        </p:nvSpPr>
        <p:spPr>
          <a:xfrm>
            <a:off x="743892" y="2629749"/>
            <a:ext cx="4568805" cy="3867965"/>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5" name="Text Placeholder 4"/>
          <p:cNvSpPr>
            <a:spLocks noGrp="1"/>
          </p:cNvSpPr>
          <p:nvPr>
            <p:ph type="body" sz="quarter" idx="3"/>
          </p:nvPr>
        </p:nvSpPr>
        <p:spPr>
          <a:xfrm>
            <a:off x="5467381" y="1764832"/>
            <a:ext cx="4591306" cy="864917"/>
          </a:xfrm>
        </p:spPr>
        <p:txBody>
          <a:bodyPr anchor="b"/>
          <a:lstStyle>
            <a:lvl1pPr marL="0" indent="0">
              <a:buNone/>
              <a:defRPr sz="2520" b="1"/>
            </a:lvl1pPr>
            <a:lvl2pPr marL="479969" indent="0">
              <a:buNone/>
              <a:defRPr sz="2100" b="1"/>
            </a:lvl2pPr>
            <a:lvl3pPr marL="959937" indent="0">
              <a:buNone/>
              <a:defRPr sz="1890" b="1"/>
            </a:lvl3pPr>
            <a:lvl4pPr marL="1439906" indent="0">
              <a:buNone/>
              <a:defRPr sz="1680" b="1"/>
            </a:lvl4pPr>
            <a:lvl5pPr marL="1919874" indent="0">
              <a:buNone/>
              <a:defRPr sz="1680" b="1"/>
            </a:lvl5pPr>
            <a:lvl6pPr marL="2399843" indent="0">
              <a:buNone/>
              <a:defRPr sz="1680" b="1"/>
            </a:lvl6pPr>
            <a:lvl7pPr marL="2879811" indent="0">
              <a:buNone/>
              <a:defRPr sz="1680" b="1"/>
            </a:lvl7pPr>
            <a:lvl8pPr marL="3359780" indent="0">
              <a:buNone/>
              <a:defRPr sz="1680" b="1"/>
            </a:lvl8pPr>
            <a:lvl9pPr marL="3839748" indent="0">
              <a:buNone/>
              <a:defRPr sz="1680" b="1"/>
            </a:lvl9pPr>
          </a:lstStyle>
          <a:p>
            <a:pPr lvl="0"/>
            <a:r>
              <a:rPr lang="pt-BR" smtClean="0"/>
              <a:t>Clique para editar o texto mestre</a:t>
            </a:r>
          </a:p>
        </p:txBody>
      </p:sp>
      <p:sp>
        <p:nvSpPr>
          <p:cNvPr id="6" name="Content Placeholder 5"/>
          <p:cNvSpPr>
            <a:spLocks noGrp="1"/>
          </p:cNvSpPr>
          <p:nvPr>
            <p:ph sz="quarter" idx="4"/>
          </p:nvPr>
        </p:nvSpPr>
        <p:spPr>
          <a:xfrm>
            <a:off x="5467381" y="2629749"/>
            <a:ext cx="4591306" cy="3867965"/>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7" name="Date Placeholder 6"/>
          <p:cNvSpPr>
            <a:spLocks noGrp="1"/>
          </p:cNvSpPr>
          <p:nvPr>
            <p:ph type="dt" sz="half" idx="10"/>
          </p:nvPr>
        </p:nvSpPr>
        <p:spPr/>
        <p:txBody>
          <a:bodyPr/>
          <a:lstStyle/>
          <a:p>
            <a:fld id="{7795C523-5F8E-497D-B355-E06DA697352B}" type="datetimeFigureOut">
              <a:rPr lang="en-US" smtClean="0"/>
              <a:t>4/24/2017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1524846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smtClean="0"/>
              <a:t>Clique para editar o título mestre</a:t>
            </a:r>
            <a:endParaRPr lang="en-US" dirty="0"/>
          </a:p>
        </p:txBody>
      </p:sp>
      <p:sp>
        <p:nvSpPr>
          <p:cNvPr id="3" name="Date Placeholder 2"/>
          <p:cNvSpPr>
            <a:spLocks noGrp="1"/>
          </p:cNvSpPr>
          <p:nvPr>
            <p:ph type="dt" sz="half" idx="10"/>
          </p:nvPr>
        </p:nvSpPr>
        <p:spPr/>
        <p:txBody>
          <a:bodyPr/>
          <a:lstStyle/>
          <a:p>
            <a:fld id="{7795C523-5F8E-497D-B355-E06DA697352B}" type="datetimeFigureOut">
              <a:rPr lang="en-US" smtClean="0"/>
              <a:t>4/24/2017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4263453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95C523-5F8E-497D-B355-E06DA697352B}" type="datetimeFigureOut">
              <a:rPr lang="en-US" smtClean="0"/>
              <a:t>4/24/2017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2840320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743890" y="479954"/>
            <a:ext cx="3483205" cy="1679840"/>
          </a:xfrm>
        </p:spPr>
        <p:txBody>
          <a:bodyPr anchor="b"/>
          <a:lstStyle>
            <a:lvl1pPr>
              <a:defRPr sz="3359"/>
            </a:lvl1pPr>
          </a:lstStyle>
          <a:p>
            <a:r>
              <a:rPr lang="pt-BR" smtClean="0"/>
              <a:t>Clique para editar o título mestre</a:t>
            </a:r>
            <a:endParaRPr lang="en-US" dirty="0"/>
          </a:p>
        </p:txBody>
      </p:sp>
      <p:sp>
        <p:nvSpPr>
          <p:cNvPr id="3" name="Content Placeholder 2"/>
          <p:cNvSpPr>
            <a:spLocks noGrp="1"/>
          </p:cNvSpPr>
          <p:nvPr>
            <p:ph idx="1"/>
          </p:nvPr>
        </p:nvSpPr>
        <p:spPr>
          <a:xfrm>
            <a:off x="4591306" y="1036570"/>
            <a:ext cx="5467380" cy="5116178"/>
          </a:xfrm>
        </p:spPr>
        <p:txBody>
          <a:bodyPr/>
          <a:lstStyle>
            <a:lvl1pPr>
              <a:defRPr sz="3359"/>
            </a:lvl1pPr>
            <a:lvl2pPr>
              <a:defRPr sz="2939"/>
            </a:lvl2pPr>
            <a:lvl3pPr>
              <a:defRPr sz="2520"/>
            </a:lvl3pPr>
            <a:lvl4pPr>
              <a:defRPr sz="2100"/>
            </a:lvl4pPr>
            <a:lvl5pPr>
              <a:defRPr sz="2100"/>
            </a:lvl5pPr>
            <a:lvl6pPr>
              <a:defRPr sz="2100"/>
            </a:lvl6pPr>
            <a:lvl7pPr>
              <a:defRPr sz="2100"/>
            </a:lvl7pPr>
            <a:lvl8pPr>
              <a:defRPr sz="2100"/>
            </a:lvl8pPr>
            <a:lvl9pPr>
              <a:defRPr sz="2100"/>
            </a:lvl9p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Text Placeholder 3"/>
          <p:cNvSpPr>
            <a:spLocks noGrp="1"/>
          </p:cNvSpPr>
          <p:nvPr>
            <p:ph type="body" sz="half" idx="2"/>
          </p:nvPr>
        </p:nvSpPr>
        <p:spPr>
          <a:xfrm>
            <a:off x="743890" y="2159794"/>
            <a:ext cx="3483205" cy="4001285"/>
          </a:xfrm>
        </p:spPr>
        <p:txBody>
          <a:bodyPr/>
          <a:lstStyle>
            <a:lvl1pPr marL="0" indent="0">
              <a:buNone/>
              <a:defRPr sz="1680"/>
            </a:lvl1pPr>
            <a:lvl2pPr marL="479969" indent="0">
              <a:buNone/>
              <a:defRPr sz="1470"/>
            </a:lvl2pPr>
            <a:lvl3pPr marL="959937" indent="0">
              <a:buNone/>
              <a:defRPr sz="1260"/>
            </a:lvl3pPr>
            <a:lvl4pPr marL="1439906" indent="0">
              <a:buNone/>
              <a:defRPr sz="1050"/>
            </a:lvl4pPr>
            <a:lvl5pPr marL="1919874" indent="0">
              <a:buNone/>
              <a:defRPr sz="1050"/>
            </a:lvl5pPr>
            <a:lvl6pPr marL="2399843" indent="0">
              <a:buNone/>
              <a:defRPr sz="1050"/>
            </a:lvl6pPr>
            <a:lvl7pPr marL="2879811" indent="0">
              <a:buNone/>
              <a:defRPr sz="1050"/>
            </a:lvl7pPr>
            <a:lvl8pPr marL="3359780" indent="0">
              <a:buNone/>
              <a:defRPr sz="1050"/>
            </a:lvl8pPr>
            <a:lvl9pPr marL="3839748" indent="0">
              <a:buNone/>
              <a:defRPr sz="1050"/>
            </a:lvl9pPr>
          </a:lstStyle>
          <a:p>
            <a:pPr lvl="0"/>
            <a:r>
              <a:rPr lang="pt-BR" smtClean="0"/>
              <a:t>Clique para editar o texto mestre</a:t>
            </a:r>
          </a:p>
        </p:txBody>
      </p:sp>
      <p:sp>
        <p:nvSpPr>
          <p:cNvPr id="5" name="Date Placeholder 4"/>
          <p:cNvSpPr>
            <a:spLocks noGrp="1"/>
          </p:cNvSpPr>
          <p:nvPr>
            <p:ph type="dt" sz="half" idx="10"/>
          </p:nvPr>
        </p:nvSpPr>
        <p:spPr/>
        <p:txBody>
          <a:bodyPr/>
          <a:lstStyle/>
          <a:p>
            <a:fld id="{7795C523-5F8E-497D-B355-E06DA697352B}" type="datetimeFigureOut">
              <a:rPr lang="en-US" smtClean="0"/>
              <a:t>4/24/2017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2327840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743890" y="479954"/>
            <a:ext cx="3483205" cy="1679840"/>
          </a:xfrm>
        </p:spPr>
        <p:txBody>
          <a:bodyPr anchor="b"/>
          <a:lstStyle>
            <a:lvl1pPr>
              <a:defRPr sz="3359"/>
            </a:lvl1pPr>
          </a:lstStyle>
          <a:p>
            <a:r>
              <a:rPr lang="pt-BR" smtClean="0"/>
              <a:t>Clique para editar o título mestre</a:t>
            </a:r>
            <a:endParaRPr lang="en-US" dirty="0"/>
          </a:p>
        </p:txBody>
      </p:sp>
      <p:sp>
        <p:nvSpPr>
          <p:cNvPr id="3" name="Picture Placeholder 2"/>
          <p:cNvSpPr>
            <a:spLocks noGrp="1" noChangeAspect="1"/>
          </p:cNvSpPr>
          <p:nvPr>
            <p:ph type="pic" idx="1"/>
          </p:nvPr>
        </p:nvSpPr>
        <p:spPr>
          <a:xfrm>
            <a:off x="4591306" y="1036570"/>
            <a:ext cx="5467380" cy="5116178"/>
          </a:xfrm>
        </p:spPr>
        <p:txBody>
          <a:bodyPr anchor="t"/>
          <a:lstStyle>
            <a:lvl1pPr marL="0" indent="0">
              <a:buNone/>
              <a:defRPr sz="3359"/>
            </a:lvl1pPr>
            <a:lvl2pPr marL="479969" indent="0">
              <a:buNone/>
              <a:defRPr sz="2939"/>
            </a:lvl2pPr>
            <a:lvl3pPr marL="959937" indent="0">
              <a:buNone/>
              <a:defRPr sz="2520"/>
            </a:lvl3pPr>
            <a:lvl4pPr marL="1439906" indent="0">
              <a:buNone/>
              <a:defRPr sz="2100"/>
            </a:lvl4pPr>
            <a:lvl5pPr marL="1919874" indent="0">
              <a:buNone/>
              <a:defRPr sz="2100"/>
            </a:lvl5pPr>
            <a:lvl6pPr marL="2399843" indent="0">
              <a:buNone/>
              <a:defRPr sz="2100"/>
            </a:lvl6pPr>
            <a:lvl7pPr marL="2879811" indent="0">
              <a:buNone/>
              <a:defRPr sz="2100"/>
            </a:lvl7pPr>
            <a:lvl8pPr marL="3359780" indent="0">
              <a:buNone/>
              <a:defRPr sz="2100"/>
            </a:lvl8pPr>
            <a:lvl9pPr marL="3839748" indent="0">
              <a:buNone/>
              <a:defRPr sz="2100"/>
            </a:lvl9pPr>
          </a:lstStyle>
          <a:p>
            <a:r>
              <a:rPr lang="pt-BR" smtClean="0"/>
              <a:t>Clique no ícone para adicionar uma imagem</a:t>
            </a:r>
            <a:endParaRPr lang="en-US" dirty="0"/>
          </a:p>
        </p:txBody>
      </p:sp>
      <p:sp>
        <p:nvSpPr>
          <p:cNvPr id="4" name="Text Placeholder 3"/>
          <p:cNvSpPr>
            <a:spLocks noGrp="1"/>
          </p:cNvSpPr>
          <p:nvPr>
            <p:ph type="body" sz="half" idx="2"/>
          </p:nvPr>
        </p:nvSpPr>
        <p:spPr>
          <a:xfrm>
            <a:off x="743890" y="2159794"/>
            <a:ext cx="3483205" cy="4001285"/>
          </a:xfrm>
        </p:spPr>
        <p:txBody>
          <a:bodyPr/>
          <a:lstStyle>
            <a:lvl1pPr marL="0" indent="0">
              <a:buNone/>
              <a:defRPr sz="1680"/>
            </a:lvl1pPr>
            <a:lvl2pPr marL="479969" indent="0">
              <a:buNone/>
              <a:defRPr sz="1470"/>
            </a:lvl2pPr>
            <a:lvl3pPr marL="959937" indent="0">
              <a:buNone/>
              <a:defRPr sz="1260"/>
            </a:lvl3pPr>
            <a:lvl4pPr marL="1439906" indent="0">
              <a:buNone/>
              <a:defRPr sz="1050"/>
            </a:lvl4pPr>
            <a:lvl5pPr marL="1919874" indent="0">
              <a:buNone/>
              <a:defRPr sz="1050"/>
            </a:lvl5pPr>
            <a:lvl6pPr marL="2399843" indent="0">
              <a:buNone/>
              <a:defRPr sz="1050"/>
            </a:lvl6pPr>
            <a:lvl7pPr marL="2879811" indent="0">
              <a:buNone/>
              <a:defRPr sz="1050"/>
            </a:lvl7pPr>
            <a:lvl8pPr marL="3359780" indent="0">
              <a:buNone/>
              <a:defRPr sz="1050"/>
            </a:lvl8pPr>
            <a:lvl9pPr marL="3839748" indent="0">
              <a:buNone/>
              <a:defRPr sz="1050"/>
            </a:lvl9pPr>
          </a:lstStyle>
          <a:p>
            <a:pPr lvl="0"/>
            <a:r>
              <a:rPr lang="pt-BR" smtClean="0"/>
              <a:t>Clique para editar o texto mestre</a:t>
            </a:r>
          </a:p>
        </p:txBody>
      </p:sp>
      <p:sp>
        <p:nvSpPr>
          <p:cNvPr id="5" name="Date Placeholder 4"/>
          <p:cNvSpPr>
            <a:spLocks noGrp="1"/>
          </p:cNvSpPr>
          <p:nvPr>
            <p:ph type="dt" sz="half" idx="10"/>
          </p:nvPr>
        </p:nvSpPr>
        <p:spPr/>
        <p:txBody>
          <a:bodyPr/>
          <a:lstStyle/>
          <a:p>
            <a:fld id="{7795C523-5F8E-497D-B355-E06DA697352B}" type="datetimeFigureOut">
              <a:rPr lang="en-US" smtClean="0"/>
              <a:t>4/24/2017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972126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smtClean="0"/>
              <a:t>Clique para editar o título mestre</a:t>
            </a:r>
            <a:endParaRPr lang="en-US" dirty="0"/>
          </a:p>
        </p:txBody>
      </p:sp>
      <p:sp>
        <p:nvSpPr>
          <p:cNvPr id="3" name="Vertical Text Placeholder 2"/>
          <p:cNvSpPr>
            <a:spLocks noGrp="1"/>
          </p:cNvSpPr>
          <p:nvPr>
            <p:ph type="body" orient="vert" idx="1"/>
          </p:nvPr>
        </p:nvSpPr>
        <p:spPr/>
        <p:txBody>
          <a:bodyPr vert="eaVe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10"/>
          </p:nvPr>
        </p:nvSpPr>
        <p:spPr/>
        <p:txBody>
          <a:bodyPr/>
          <a:lstStyle/>
          <a:p>
            <a:fld id="{7795C523-5F8E-497D-B355-E06DA697352B}"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142221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e texto verticais">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28581" y="383297"/>
            <a:ext cx="2328699" cy="6101085"/>
          </a:xfrm>
        </p:spPr>
        <p:txBody>
          <a:bodyPr vert="eaVert"/>
          <a:lstStyle/>
          <a:p>
            <a:r>
              <a:rPr lang="pt-BR" smtClean="0"/>
              <a:t>Clique para editar o título mestre</a:t>
            </a:r>
            <a:endParaRPr lang="en-US" dirty="0"/>
          </a:p>
        </p:txBody>
      </p:sp>
      <p:sp>
        <p:nvSpPr>
          <p:cNvPr id="3" name="Vertical Text Placeholder 2"/>
          <p:cNvSpPr>
            <a:spLocks noGrp="1"/>
          </p:cNvSpPr>
          <p:nvPr>
            <p:ph type="body" orient="vert" idx="1"/>
          </p:nvPr>
        </p:nvSpPr>
        <p:spPr>
          <a:xfrm>
            <a:off x="742484" y="383297"/>
            <a:ext cx="6851100" cy="6101085"/>
          </a:xfrm>
        </p:spPr>
        <p:txBody>
          <a:bodyPr vert="eaVe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10"/>
          </p:nvPr>
        </p:nvSpPr>
        <p:spPr/>
        <p:txBody>
          <a:bodyPr/>
          <a:lstStyle/>
          <a:p>
            <a:fld id="{7795C523-5F8E-497D-B355-E06DA697352B}" type="datetimeFigureOut">
              <a:rPr lang="en-US" smtClean="0"/>
              <a:t>4/24/2017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311E4B-EEE7-4B89-A2D6-B0FCD88AD2DD}" type="slidenum">
              <a:rPr lang="en-US" smtClean="0"/>
              <a:t>‹nº›</a:t>
            </a:fld>
            <a:endParaRPr lang="en-US"/>
          </a:p>
        </p:txBody>
      </p:sp>
    </p:spTree>
    <p:extLst>
      <p:ext uri="{BB962C8B-B14F-4D97-AF65-F5344CB8AC3E}">
        <p14:creationId xmlns:p14="http://schemas.microsoft.com/office/powerpoint/2010/main" val="4096560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2484" y="383299"/>
            <a:ext cx="9314796" cy="1391534"/>
          </a:xfrm>
          <a:prstGeom prst="rect">
            <a:avLst/>
          </a:prstGeom>
        </p:spPr>
        <p:txBody>
          <a:bodyPr vert="horz" lIns="91440" tIns="45720" rIns="91440" bIns="45720" rtlCol="0" anchor="ctr">
            <a:normAutofit/>
          </a:bodyPr>
          <a:lstStyle/>
          <a:p>
            <a:r>
              <a:rPr lang="pt-BR" smtClean="0"/>
              <a:t>Clique para editar o título mestre</a:t>
            </a:r>
            <a:endParaRPr lang="en-US" dirty="0"/>
          </a:p>
        </p:txBody>
      </p:sp>
      <p:sp>
        <p:nvSpPr>
          <p:cNvPr id="3" name="Text Placeholder 2"/>
          <p:cNvSpPr>
            <a:spLocks noGrp="1"/>
          </p:cNvSpPr>
          <p:nvPr>
            <p:ph type="body" idx="1"/>
          </p:nvPr>
        </p:nvSpPr>
        <p:spPr>
          <a:xfrm>
            <a:off x="742484" y="1916484"/>
            <a:ext cx="9314796" cy="4567898"/>
          </a:xfrm>
          <a:prstGeom prst="rect">
            <a:avLst/>
          </a:prstGeom>
        </p:spPr>
        <p:txBody>
          <a:bodyPr vert="horz" lIns="91440" tIns="45720" rIns="91440" bIns="45720" rtlCol="0">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2"/>
          </p:nvPr>
        </p:nvSpPr>
        <p:spPr>
          <a:xfrm>
            <a:off x="742484" y="6672698"/>
            <a:ext cx="2429947" cy="383297"/>
          </a:xfrm>
          <a:prstGeom prst="rect">
            <a:avLst/>
          </a:prstGeom>
        </p:spPr>
        <p:txBody>
          <a:bodyPr vert="horz" lIns="91440" tIns="45720" rIns="91440" bIns="45720" rtlCol="0" anchor="ctr"/>
          <a:lstStyle>
            <a:lvl1pPr algn="l">
              <a:defRPr sz="1260">
                <a:solidFill>
                  <a:schemeClr val="tx1">
                    <a:tint val="75000"/>
                  </a:schemeClr>
                </a:solidFill>
              </a:defRPr>
            </a:lvl1pPr>
          </a:lstStyle>
          <a:p>
            <a:fld id="{7795C523-5F8E-497D-B355-E06DA697352B}" type="datetimeFigureOut">
              <a:rPr lang="en-US" smtClean="0"/>
              <a:t>4/24/2017</a:t>
            </a:fld>
            <a:endParaRPr lang="en-US"/>
          </a:p>
        </p:txBody>
      </p:sp>
      <p:sp>
        <p:nvSpPr>
          <p:cNvPr id="5" name="Footer Placeholder 4"/>
          <p:cNvSpPr>
            <a:spLocks noGrp="1"/>
          </p:cNvSpPr>
          <p:nvPr>
            <p:ph type="ftr" sz="quarter" idx="3"/>
          </p:nvPr>
        </p:nvSpPr>
        <p:spPr>
          <a:xfrm>
            <a:off x="3577422" y="6672698"/>
            <a:ext cx="3644920" cy="38329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627332" y="6672698"/>
            <a:ext cx="2429947" cy="383297"/>
          </a:xfrm>
          <a:prstGeom prst="rect">
            <a:avLst/>
          </a:prstGeom>
        </p:spPr>
        <p:txBody>
          <a:bodyPr vert="horz" lIns="91440" tIns="45720" rIns="91440" bIns="45720" rtlCol="0" anchor="ctr"/>
          <a:lstStyle>
            <a:lvl1pPr algn="r">
              <a:defRPr sz="1260">
                <a:solidFill>
                  <a:schemeClr val="tx1">
                    <a:tint val="75000"/>
                  </a:schemeClr>
                </a:solidFill>
              </a:defRPr>
            </a:lvl1pPr>
          </a:lstStyle>
          <a:p>
            <a:fld id="{44311E4B-EEE7-4B89-A2D6-B0FCD88AD2DD}" type="slidenum">
              <a:rPr lang="en-US" smtClean="0"/>
              <a:t>‹nº›</a:t>
            </a:fld>
            <a:endParaRPr lang="en-US"/>
          </a:p>
        </p:txBody>
      </p:sp>
    </p:spTree>
    <p:extLst>
      <p:ext uri="{BB962C8B-B14F-4D97-AF65-F5344CB8AC3E}">
        <p14:creationId xmlns:p14="http://schemas.microsoft.com/office/powerpoint/2010/main" val="27345719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59937" rtl="0" eaLnBrk="1" latinLnBrk="0" hangingPunct="1">
        <a:lnSpc>
          <a:spcPct val="90000"/>
        </a:lnSpc>
        <a:spcBef>
          <a:spcPct val="0"/>
        </a:spcBef>
        <a:buNone/>
        <a:defRPr sz="4619" kern="1200">
          <a:solidFill>
            <a:schemeClr val="tx1"/>
          </a:solidFill>
          <a:latin typeface="+mj-lt"/>
          <a:ea typeface="+mj-ea"/>
          <a:cs typeface="+mj-cs"/>
        </a:defRPr>
      </a:lvl1pPr>
    </p:titleStyle>
    <p:bodyStyle>
      <a:lvl1pPr marL="239984" indent="-239984" algn="l" defTabSz="959937" rtl="0" eaLnBrk="1" latinLnBrk="0" hangingPunct="1">
        <a:lnSpc>
          <a:spcPct val="90000"/>
        </a:lnSpc>
        <a:spcBef>
          <a:spcPts val="1050"/>
        </a:spcBef>
        <a:buFont typeface="Arial" panose="020B0604020202020204" pitchFamily="34" charset="0"/>
        <a:buChar char="•"/>
        <a:defRPr sz="2939" kern="1200">
          <a:solidFill>
            <a:schemeClr val="tx1"/>
          </a:solidFill>
          <a:latin typeface="+mn-lt"/>
          <a:ea typeface="+mn-ea"/>
          <a:cs typeface="+mn-cs"/>
        </a:defRPr>
      </a:lvl1pPr>
      <a:lvl2pPr marL="719953" indent="-239984" algn="l" defTabSz="959937"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199921" indent="-239984" algn="l" defTabSz="959937"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79890"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59859"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39827"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19796"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599764"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79733" indent="-239984" algn="l" defTabSz="959937"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59937" rtl="0" eaLnBrk="1" latinLnBrk="0" hangingPunct="1">
        <a:defRPr sz="1890" kern="1200">
          <a:solidFill>
            <a:schemeClr val="tx1"/>
          </a:solidFill>
          <a:latin typeface="+mn-lt"/>
          <a:ea typeface="+mn-ea"/>
          <a:cs typeface="+mn-cs"/>
        </a:defRPr>
      </a:lvl1pPr>
      <a:lvl2pPr marL="479969" algn="l" defTabSz="959937" rtl="0" eaLnBrk="1" latinLnBrk="0" hangingPunct="1">
        <a:defRPr sz="1890" kern="1200">
          <a:solidFill>
            <a:schemeClr val="tx1"/>
          </a:solidFill>
          <a:latin typeface="+mn-lt"/>
          <a:ea typeface="+mn-ea"/>
          <a:cs typeface="+mn-cs"/>
        </a:defRPr>
      </a:lvl2pPr>
      <a:lvl3pPr marL="959937" algn="l" defTabSz="959937" rtl="0" eaLnBrk="1" latinLnBrk="0" hangingPunct="1">
        <a:defRPr sz="1890" kern="1200">
          <a:solidFill>
            <a:schemeClr val="tx1"/>
          </a:solidFill>
          <a:latin typeface="+mn-lt"/>
          <a:ea typeface="+mn-ea"/>
          <a:cs typeface="+mn-cs"/>
        </a:defRPr>
      </a:lvl3pPr>
      <a:lvl4pPr marL="1439906" algn="l" defTabSz="959937" rtl="0" eaLnBrk="1" latinLnBrk="0" hangingPunct="1">
        <a:defRPr sz="1890" kern="1200">
          <a:solidFill>
            <a:schemeClr val="tx1"/>
          </a:solidFill>
          <a:latin typeface="+mn-lt"/>
          <a:ea typeface="+mn-ea"/>
          <a:cs typeface="+mn-cs"/>
        </a:defRPr>
      </a:lvl4pPr>
      <a:lvl5pPr marL="1919874" algn="l" defTabSz="959937" rtl="0" eaLnBrk="1" latinLnBrk="0" hangingPunct="1">
        <a:defRPr sz="1890" kern="1200">
          <a:solidFill>
            <a:schemeClr val="tx1"/>
          </a:solidFill>
          <a:latin typeface="+mn-lt"/>
          <a:ea typeface="+mn-ea"/>
          <a:cs typeface="+mn-cs"/>
        </a:defRPr>
      </a:lvl5pPr>
      <a:lvl6pPr marL="2399843" algn="l" defTabSz="959937" rtl="0" eaLnBrk="1" latinLnBrk="0" hangingPunct="1">
        <a:defRPr sz="1890" kern="1200">
          <a:solidFill>
            <a:schemeClr val="tx1"/>
          </a:solidFill>
          <a:latin typeface="+mn-lt"/>
          <a:ea typeface="+mn-ea"/>
          <a:cs typeface="+mn-cs"/>
        </a:defRPr>
      </a:lvl6pPr>
      <a:lvl7pPr marL="2879811" algn="l" defTabSz="959937" rtl="0" eaLnBrk="1" latinLnBrk="0" hangingPunct="1">
        <a:defRPr sz="1890" kern="1200">
          <a:solidFill>
            <a:schemeClr val="tx1"/>
          </a:solidFill>
          <a:latin typeface="+mn-lt"/>
          <a:ea typeface="+mn-ea"/>
          <a:cs typeface="+mn-cs"/>
        </a:defRPr>
      </a:lvl7pPr>
      <a:lvl8pPr marL="3359780" algn="l" defTabSz="959937" rtl="0" eaLnBrk="1" latinLnBrk="0" hangingPunct="1">
        <a:defRPr sz="1890" kern="1200">
          <a:solidFill>
            <a:schemeClr val="tx1"/>
          </a:solidFill>
          <a:latin typeface="+mn-lt"/>
          <a:ea typeface="+mn-ea"/>
          <a:cs typeface="+mn-cs"/>
        </a:defRPr>
      </a:lvl8pPr>
      <a:lvl9pPr marL="3839748" algn="l" defTabSz="959937"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audio" Target="../media/audio1.wav"/><Relationship Id="rId4" Type="http://schemas.openxmlformats.org/officeDocument/2006/relationships/image" Target="../media/image16.jpg"/></Relationships>
</file>

<file path=ppt/slides/_rels/slide17.xml.rels><?xml version="1.0" encoding="UTF-8" standalone="yes"?>
<Relationships xmlns="http://schemas.openxmlformats.org/package/2006/relationships"><Relationship Id="rId3" Type="http://schemas.openxmlformats.org/officeDocument/2006/relationships/hyperlink" Target="../03.%20V&#237;deos/Hino%20249%20-%20Como%20Agradecer.mp4" TargetMode="External"/><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audio" Target="../media/audio2.wav"/><Relationship Id="rId1" Type="http://schemas.openxmlformats.org/officeDocument/2006/relationships/slideLayout" Target="../slideLayouts/slideLayout1.xml"/><Relationship Id="rId4" Type="http://schemas.openxmlformats.org/officeDocument/2006/relationships/audio" Target="../media/audio2.wav"/></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7204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5763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6108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0523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2759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1895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3105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2720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2492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5180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4033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8155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5218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8829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5759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8749556"/>
      </p:ext>
    </p:extLst>
  </p:cSld>
  <p:clrMapOvr>
    <a:masterClrMapping/>
  </p:clrMapOvr>
  <mc:AlternateContent xmlns:mc="http://schemas.openxmlformats.org/markup-compatibility/2006" xmlns:p14="http://schemas.microsoft.com/office/powerpoint/2010/main">
    <mc:Choice Requires="p14">
      <p:transition spd="slow" p14:dur="2000">
        <p:sndAc>
          <p:stSnd>
            <p:snd r:embed="rId3" name="Fundo Musical 02.wav"/>
          </p:stSnd>
        </p:sndAc>
      </p:transition>
    </mc:Choice>
    <mc:Fallback xmlns="">
      <p:transition spd="slow">
        <p:sndAc>
          <p:stSnd>
            <p:snd r:embed="rId5" name="Fundo Musical 02.wav"/>
          </p:stSnd>
        </p:sndAc>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aixaDeTexto 1">
            <a:hlinkClick r:id="rId3" action="ppaction://hlinkfile"/>
          </p:cNvPr>
          <p:cNvSpPr txBox="1"/>
          <p:nvPr/>
        </p:nvSpPr>
        <p:spPr>
          <a:xfrm>
            <a:off x="1969477" y="3001108"/>
            <a:ext cx="7491046" cy="2092881"/>
          </a:xfrm>
          <a:prstGeom prst="rect">
            <a:avLst/>
          </a:prstGeom>
          <a:noFill/>
        </p:spPr>
        <p:txBody>
          <a:bodyPr wrap="square" rtlCol="0">
            <a:spAutoFit/>
          </a:bodyPr>
          <a:lstStyle/>
          <a:p>
            <a:pPr algn="ctr"/>
            <a:r>
              <a:rPr lang="pt-BR" sz="6600" b="1" dirty="0" smtClean="0"/>
              <a:t>Abrir Vídeo</a:t>
            </a:r>
          </a:p>
          <a:p>
            <a:pPr algn="ctr"/>
            <a:r>
              <a:rPr lang="pt-BR" sz="3200" b="1" dirty="0" smtClean="0"/>
              <a:t>Hino 249 – Como Agradecer</a:t>
            </a:r>
          </a:p>
          <a:p>
            <a:pPr algn="ctr"/>
            <a:r>
              <a:rPr lang="pt-BR" sz="3200" b="1" i="1" dirty="0" smtClean="0"/>
              <a:t>Clique </a:t>
            </a:r>
            <a:r>
              <a:rPr lang="pt-BR" sz="3200" b="1" i="1" dirty="0" smtClean="0"/>
              <a:t>aqui</a:t>
            </a:r>
            <a:endParaRPr lang="en-US" sz="3200" b="1" i="1" dirty="0"/>
          </a:p>
        </p:txBody>
      </p:sp>
    </p:spTree>
    <p:extLst>
      <p:ext uri="{BB962C8B-B14F-4D97-AF65-F5344CB8AC3E}">
        <p14:creationId xmlns:p14="http://schemas.microsoft.com/office/powerpoint/2010/main" val="3565173737"/>
      </p:ext>
    </p:extLst>
  </p:cSld>
  <p:clrMapOvr>
    <a:masterClrMapping/>
  </p:clrMapOvr>
  <mc:AlternateContent xmlns:mc="http://schemas.openxmlformats.org/markup-compatibility/2006" xmlns:p14="http://schemas.microsoft.com/office/powerpoint/2010/main">
    <mc:Choice Requires="p14">
      <p:transition spd="slow" p14:dur="2000">
        <p:sndAc>
          <p:endSnd/>
        </p:sndAc>
      </p:transition>
    </mc:Choice>
    <mc:Fallback xmlns="">
      <p:transition spd="slow">
        <p:sndAc>
          <p:endSnd/>
        </p:sndAc>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5696263" y="884420"/>
            <a:ext cx="4676931" cy="769441"/>
          </a:xfrm>
          <a:prstGeom prst="rect">
            <a:avLst/>
          </a:prstGeom>
          <a:noFill/>
        </p:spPr>
        <p:txBody>
          <a:bodyPr wrap="square" rtlCol="0">
            <a:spAutoFit/>
          </a:bodyPr>
          <a:lstStyle/>
          <a:p>
            <a:r>
              <a:rPr lang="pt-BR" sz="4400" b="1" dirty="0" smtClean="0"/>
              <a:t>Próxima Palestra...</a:t>
            </a:r>
            <a:endParaRPr lang="en-US" sz="4400" b="1" dirty="0"/>
          </a:p>
        </p:txBody>
      </p:sp>
    </p:spTree>
    <p:extLst>
      <p:ext uri="{BB962C8B-B14F-4D97-AF65-F5344CB8AC3E}">
        <p14:creationId xmlns:p14="http://schemas.microsoft.com/office/powerpoint/2010/main" val="3730924101"/>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Fundo Musical - Encerramento.wav"/>
          </p:stSnd>
        </p:sndAc>
      </p:transition>
    </mc:Choice>
    <mc:Fallback xmlns="">
      <p:transition spd="slow">
        <p:sndAc>
          <p:stSnd>
            <p:snd r:embed="rId4" name="Fundo Musical - Encerramento.wav"/>
          </p:stSnd>
        </p:sndAc>
      </p:transition>
    </mc:Fallback>
  </mc:AlternateContent>
</p:sld>
</file>

<file path=ppt/theme/theme1.xml><?xml version="1.0" encoding="utf-8"?>
<a:theme xmlns:a="http://schemas.openxmlformats.org/drawingml/2006/main" name="Tema do Office">
  <a:themeElements>
    <a:clrScheme name="Tema do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ema do 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o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o Office">
  <a:themeElements>
    <a:clrScheme name="Escritório">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Escritório">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critório">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123</TotalTime>
  <Words>1048</Words>
  <Application>Microsoft Office PowerPoint</Application>
  <PresentationFormat>Personalizar</PresentationFormat>
  <Paragraphs>92</Paragraphs>
  <Slides>18</Slides>
  <Notes>15</Notes>
  <HiddenSlides>0</HiddenSlides>
  <MMClips>0</MMClips>
  <ScaleCrop>false</ScaleCrop>
  <HeadingPairs>
    <vt:vector size="6" baseType="variant">
      <vt:variant>
        <vt:lpstr>Fontes usadas</vt:lpstr>
      </vt:variant>
      <vt:variant>
        <vt:i4>3</vt:i4>
      </vt:variant>
      <vt:variant>
        <vt:lpstr>Tema</vt:lpstr>
      </vt:variant>
      <vt:variant>
        <vt:i4>1</vt:i4>
      </vt:variant>
      <vt:variant>
        <vt:lpstr>Títulos de slides</vt:lpstr>
      </vt:variant>
      <vt:variant>
        <vt:i4>18</vt:i4>
      </vt:variant>
    </vt:vector>
  </HeadingPairs>
  <TitlesOfParts>
    <vt:vector size="22" baseType="lpstr">
      <vt:lpstr>Arial</vt:lpstr>
      <vt:lpstr>Calibri</vt:lpstr>
      <vt:lpstr>Calibri Light</vt:lpstr>
      <vt:lpstr>Tema do Office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Weverton PC</dc:creator>
  <cp:lastModifiedBy>Weverton PC</cp:lastModifiedBy>
  <cp:revision>11</cp:revision>
  <dcterms:created xsi:type="dcterms:W3CDTF">2017-04-13T21:10:37Z</dcterms:created>
  <dcterms:modified xsi:type="dcterms:W3CDTF">2017-04-24T12:45:28Z</dcterms:modified>
</cp:coreProperties>
</file>