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82" r:id="rId2"/>
    <p:sldId id="283" r:id="rId3"/>
    <p:sldId id="284" r:id="rId4"/>
    <p:sldId id="256" r:id="rId5"/>
    <p:sldId id="257" r:id="rId6"/>
    <p:sldId id="258" r:id="rId7"/>
    <p:sldId id="259" r:id="rId8"/>
    <p:sldId id="260" r:id="rId9"/>
    <p:sldId id="261" r:id="rId10"/>
    <p:sldId id="262" r:id="rId11"/>
    <p:sldId id="263" r:id="rId12"/>
    <p:sldId id="265" r:id="rId13"/>
    <p:sldId id="264"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5" r:id="rId31"/>
    <p:sldId id="286" r:id="rId32"/>
    <p:sldId id="287" r:id="rId33"/>
    <p:sldId id="295" r:id="rId34"/>
    <p:sldId id="289" r:id="rId35"/>
    <p:sldId id="288" r:id="rId36"/>
    <p:sldId id="297" r:id="rId37"/>
    <p:sldId id="296" r:id="rId38"/>
    <p:sldId id="290" r:id="rId39"/>
    <p:sldId id="291" r:id="rId40"/>
    <p:sldId id="292" r:id="rId41"/>
    <p:sldId id="293" r:id="rId42"/>
    <p:sldId id="294" r:id="rId43"/>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2690" autoAdjust="0"/>
  </p:normalViewPr>
  <p:slideViewPr>
    <p:cSldViewPr snapToGrid="0">
      <p:cViewPr varScale="1">
        <p:scale>
          <a:sx n="95" d="100"/>
          <a:sy n="95" d="100"/>
        </p:scale>
        <p:origin x="42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9435AE-2B16-42DE-83CE-141DBC2A7F7A}" type="datetimeFigureOut">
              <a:rPr lang="pt-BR" smtClean="0"/>
              <a:t>04/12/2018</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D7CCD2-DA30-40B7-8AB3-996294E06A20}" type="slidenum">
              <a:rPr lang="pt-BR" smtClean="0"/>
              <a:t>‹nº›</a:t>
            </a:fld>
            <a:endParaRPr lang="pt-BR"/>
          </a:p>
        </p:txBody>
      </p:sp>
    </p:spTree>
    <p:extLst>
      <p:ext uri="{BB962C8B-B14F-4D97-AF65-F5344CB8AC3E}">
        <p14:creationId xmlns:p14="http://schemas.microsoft.com/office/powerpoint/2010/main" val="3753075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Você já parou para pensar por que Jesus escolheu apenas doze? Eram doze os patriarcas de Israel, eram doze as Tribos, eram doze os representantes legais do povo judeu... Os discípulos também foram doze e representaram uma continuidade do plano de Deus em atrair pessoas para a salvação.</a:t>
            </a:r>
          </a:p>
        </p:txBody>
      </p:sp>
      <p:sp>
        <p:nvSpPr>
          <p:cNvPr id="4" name="Espaço Reservado para Número de Slide 3"/>
          <p:cNvSpPr>
            <a:spLocks noGrp="1"/>
          </p:cNvSpPr>
          <p:nvPr>
            <p:ph type="sldNum" sz="quarter" idx="5"/>
          </p:nvPr>
        </p:nvSpPr>
        <p:spPr/>
        <p:txBody>
          <a:bodyPr/>
          <a:lstStyle/>
          <a:p>
            <a:fld id="{2FD7CCD2-DA30-40B7-8AB3-996294E06A20}" type="slidenum">
              <a:rPr lang="pt-BR" smtClean="0"/>
              <a:t>6</a:t>
            </a:fld>
            <a:endParaRPr lang="pt-BR"/>
          </a:p>
        </p:txBody>
      </p:sp>
    </p:spTree>
    <p:extLst>
      <p:ext uri="{BB962C8B-B14F-4D97-AF65-F5344CB8AC3E}">
        <p14:creationId xmlns:p14="http://schemas.microsoft.com/office/powerpoint/2010/main" val="30945659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Estamos aprendendo hoje que Jesus nos aceita do jeito que nós somos não importando nossas limitações, nossas dificuldades ou nossos defeitos. Você faz parte dos planos de Jesus, Ele também escolheu você para ser discípulo </a:t>
            </a:r>
            <a:r>
              <a:rPr lang="pt-BR" dirty="0" err="1"/>
              <a:t>dEle.</a:t>
            </a:r>
            <a:r>
              <a:rPr lang="pt-BR" dirty="0"/>
              <a:t> Ele sonhou uma vida extraordinária para você.</a:t>
            </a:r>
          </a:p>
        </p:txBody>
      </p:sp>
      <p:sp>
        <p:nvSpPr>
          <p:cNvPr id="4" name="Espaço Reservado para Número de Slide 3"/>
          <p:cNvSpPr>
            <a:spLocks noGrp="1"/>
          </p:cNvSpPr>
          <p:nvPr>
            <p:ph type="sldNum" sz="quarter" idx="5"/>
          </p:nvPr>
        </p:nvSpPr>
        <p:spPr/>
        <p:txBody>
          <a:bodyPr/>
          <a:lstStyle/>
          <a:p>
            <a:fld id="{2FD7CCD2-DA30-40B7-8AB3-996294E06A20}" type="slidenum">
              <a:rPr lang="pt-BR" smtClean="0"/>
              <a:t>18</a:t>
            </a:fld>
            <a:endParaRPr lang="pt-BR"/>
          </a:p>
        </p:txBody>
      </p:sp>
    </p:spTree>
    <p:extLst>
      <p:ext uri="{BB962C8B-B14F-4D97-AF65-F5344CB8AC3E}">
        <p14:creationId xmlns:p14="http://schemas.microsoft.com/office/powerpoint/2010/main" val="39074531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Um Felipe, com a mente confusa e cheia de dúvidas? Talvez um João, com segundas intenções naquilo que faz porque quer se promover? um João, que não consegue controlar seu temperamento? Ou será que existe um Pedro, que fala demais, exagera nas coisas e não é sincero?</a:t>
            </a:r>
          </a:p>
        </p:txBody>
      </p:sp>
      <p:sp>
        <p:nvSpPr>
          <p:cNvPr id="4" name="Espaço Reservado para Número de Slide 3"/>
          <p:cNvSpPr>
            <a:spLocks noGrp="1"/>
          </p:cNvSpPr>
          <p:nvPr>
            <p:ph type="sldNum" sz="quarter" idx="5"/>
          </p:nvPr>
        </p:nvSpPr>
        <p:spPr/>
        <p:txBody>
          <a:bodyPr/>
          <a:lstStyle/>
          <a:p>
            <a:fld id="{2FD7CCD2-DA30-40B7-8AB3-996294E06A20}" type="slidenum">
              <a:rPr lang="pt-BR" smtClean="0"/>
              <a:t>19</a:t>
            </a:fld>
            <a:endParaRPr lang="pt-BR"/>
          </a:p>
        </p:txBody>
      </p:sp>
    </p:spTree>
    <p:extLst>
      <p:ext uri="{BB962C8B-B14F-4D97-AF65-F5344CB8AC3E}">
        <p14:creationId xmlns:p14="http://schemas.microsoft.com/office/powerpoint/2010/main" val="14466065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Talvez esteja sentado hoje aqui um Judas, que quer ser sempre o melhor, e todos precisam fazer tudo do seu jeito.</a:t>
            </a:r>
          </a:p>
        </p:txBody>
      </p:sp>
      <p:sp>
        <p:nvSpPr>
          <p:cNvPr id="4" name="Espaço Reservado para Número de Slide 3"/>
          <p:cNvSpPr>
            <a:spLocks noGrp="1"/>
          </p:cNvSpPr>
          <p:nvPr>
            <p:ph type="sldNum" sz="quarter" idx="5"/>
          </p:nvPr>
        </p:nvSpPr>
        <p:spPr/>
        <p:txBody>
          <a:bodyPr/>
          <a:lstStyle/>
          <a:p>
            <a:fld id="{2FD7CCD2-DA30-40B7-8AB3-996294E06A20}" type="slidenum">
              <a:rPr lang="pt-BR" smtClean="0"/>
              <a:t>20</a:t>
            </a:fld>
            <a:endParaRPr lang="pt-BR"/>
          </a:p>
        </p:txBody>
      </p:sp>
    </p:spTree>
    <p:extLst>
      <p:ext uri="{BB962C8B-B14F-4D97-AF65-F5344CB8AC3E}">
        <p14:creationId xmlns:p14="http://schemas.microsoft.com/office/powerpoint/2010/main" val="37678140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Jesus quer dizer que apesar das suas limitações Ele o escolheu quando chamou cada um dos doze. Você não pode ser mais impulsivo que Pedro, nem mais orgulhoso que João, ou mais ganancioso que Judas... então, Jesus também pode aceitá-lo.</a:t>
            </a:r>
          </a:p>
        </p:txBody>
      </p:sp>
      <p:sp>
        <p:nvSpPr>
          <p:cNvPr id="4" name="Espaço Reservado para Número de Slide 3"/>
          <p:cNvSpPr>
            <a:spLocks noGrp="1"/>
          </p:cNvSpPr>
          <p:nvPr>
            <p:ph type="sldNum" sz="quarter" idx="5"/>
          </p:nvPr>
        </p:nvSpPr>
        <p:spPr/>
        <p:txBody>
          <a:bodyPr/>
          <a:lstStyle/>
          <a:p>
            <a:fld id="{2FD7CCD2-DA30-40B7-8AB3-996294E06A20}" type="slidenum">
              <a:rPr lang="pt-BR" smtClean="0"/>
              <a:t>21</a:t>
            </a:fld>
            <a:endParaRPr lang="pt-BR"/>
          </a:p>
        </p:txBody>
      </p:sp>
    </p:spTree>
    <p:extLst>
      <p:ext uri="{BB962C8B-B14F-4D97-AF65-F5344CB8AC3E}">
        <p14:creationId xmlns:p14="http://schemas.microsoft.com/office/powerpoint/2010/main" val="37602661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A grande verdade bíblica é que Jesus o aceita do jeito que você é. Há, porém, um complemento que nunca pode ser esquecido: Ele não o chama para mantê-lo no pecado, mas para dar uma vida nova. Deus odeia o pecado, mas ama o pecador. Ele nos salva do pecado e não no pecado.</a:t>
            </a:r>
          </a:p>
        </p:txBody>
      </p:sp>
      <p:sp>
        <p:nvSpPr>
          <p:cNvPr id="4" name="Espaço Reservado para Número de Slide 3"/>
          <p:cNvSpPr>
            <a:spLocks noGrp="1"/>
          </p:cNvSpPr>
          <p:nvPr>
            <p:ph type="sldNum" sz="quarter" idx="5"/>
          </p:nvPr>
        </p:nvSpPr>
        <p:spPr/>
        <p:txBody>
          <a:bodyPr/>
          <a:lstStyle/>
          <a:p>
            <a:fld id="{2FD7CCD2-DA30-40B7-8AB3-996294E06A20}" type="slidenum">
              <a:rPr lang="pt-BR" smtClean="0"/>
              <a:t>23</a:t>
            </a:fld>
            <a:endParaRPr lang="pt-BR"/>
          </a:p>
        </p:txBody>
      </p:sp>
    </p:spTree>
    <p:extLst>
      <p:ext uri="{BB962C8B-B14F-4D97-AF65-F5344CB8AC3E}">
        <p14:creationId xmlns:p14="http://schemas.microsoft.com/office/powerpoint/2010/main" val="35421002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Os apóstolos só foram felizes, salvos e transformados depois que fizeram uma entrega pessoal da vida a Jesus. É impressionante e maravilhoso como somos transformados ao estar em contato com Jesus. Os discípulos conviveram com o Mestre por três anos e meio, mas só foram transformados quando se renderam totalmente ao amor de Jesus, quando entregaram o controle da vida nas mãos do Salvador.</a:t>
            </a:r>
          </a:p>
        </p:txBody>
      </p:sp>
      <p:sp>
        <p:nvSpPr>
          <p:cNvPr id="4" name="Espaço Reservado para Número de Slide 3"/>
          <p:cNvSpPr>
            <a:spLocks noGrp="1"/>
          </p:cNvSpPr>
          <p:nvPr>
            <p:ph type="sldNum" sz="quarter" idx="5"/>
          </p:nvPr>
        </p:nvSpPr>
        <p:spPr/>
        <p:txBody>
          <a:bodyPr/>
          <a:lstStyle/>
          <a:p>
            <a:fld id="{2FD7CCD2-DA30-40B7-8AB3-996294E06A20}" type="slidenum">
              <a:rPr lang="pt-BR" smtClean="0"/>
              <a:t>24</a:t>
            </a:fld>
            <a:endParaRPr lang="pt-BR"/>
          </a:p>
        </p:txBody>
      </p:sp>
    </p:spTree>
    <p:extLst>
      <p:ext uri="{BB962C8B-B14F-4D97-AF65-F5344CB8AC3E}">
        <p14:creationId xmlns:p14="http://schemas.microsoft.com/office/powerpoint/2010/main" val="3229725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O primeiro a ser transformado. Aconteceu pelo convívio com Jesus, de filho do trovão passou a ser chamado “Discípulo do amor”. </a:t>
            </a:r>
          </a:p>
        </p:txBody>
      </p:sp>
      <p:sp>
        <p:nvSpPr>
          <p:cNvPr id="4" name="Espaço Reservado para Número de Slide 3"/>
          <p:cNvSpPr>
            <a:spLocks noGrp="1"/>
          </p:cNvSpPr>
          <p:nvPr>
            <p:ph type="sldNum" sz="quarter" idx="5"/>
          </p:nvPr>
        </p:nvSpPr>
        <p:spPr/>
        <p:txBody>
          <a:bodyPr/>
          <a:lstStyle/>
          <a:p>
            <a:fld id="{2FD7CCD2-DA30-40B7-8AB3-996294E06A20}" type="slidenum">
              <a:rPr lang="pt-BR" smtClean="0"/>
              <a:t>25</a:t>
            </a:fld>
            <a:endParaRPr lang="pt-BR"/>
          </a:p>
        </p:txBody>
      </p:sp>
    </p:spTree>
    <p:extLst>
      <p:ext uri="{BB962C8B-B14F-4D97-AF65-F5344CB8AC3E}">
        <p14:creationId xmlns:p14="http://schemas.microsoft.com/office/powerpoint/2010/main" val="9585099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Depois de negar a Cristo pela terceira vez. Quando Pedro viu o olhar de Cristo retirou-se e chorou amargamente. Naquele momento Pedro se rendeu a Jesus (Lucas 22:61). Na última reunião de Cristo com os discípulos Jesus perguntou: “amas-Me?” e repetiu esta pergunta três vezes, então ele foi recolocado entre os apóstolos.</a:t>
            </a:r>
          </a:p>
        </p:txBody>
      </p:sp>
      <p:sp>
        <p:nvSpPr>
          <p:cNvPr id="4" name="Espaço Reservado para Número de Slide 3"/>
          <p:cNvSpPr>
            <a:spLocks noGrp="1"/>
          </p:cNvSpPr>
          <p:nvPr>
            <p:ph type="sldNum" sz="quarter" idx="5"/>
          </p:nvPr>
        </p:nvSpPr>
        <p:spPr/>
        <p:txBody>
          <a:bodyPr/>
          <a:lstStyle/>
          <a:p>
            <a:fld id="{2FD7CCD2-DA30-40B7-8AB3-996294E06A20}" type="slidenum">
              <a:rPr lang="pt-BR" smtClean="0"/>
              <a:t>26</a:t>
            </a:fld>
            <a:endParaRPr lang="pt-BR"/>
          </a:p>
        </p:txBody>
      </p:sp>
    </p:spTree>
    <p:extLst>
      <p:ext uri="{BB962C8B-B14F-4D97-AF65-F5344CB8AC3E}">
        <p14:creationId xmlns:p14="http://schemas.microsoft.com/office/powerpoint/2010/main" val="27763299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Fez sua entrega no Cenáculo, antes do pentecostes. Jesus já havia voltado para o Céu. Ali acabaram suas dúvidas.</a:t>
            </a:r>
          </a:p>
        </p:txBody>
      </p:sp>
      <p:sp>
        <p:nvSpPr>
          <p:cNvPr id="4" name="Espaço Reservado para Número de Slide 3"/>
          <p:cNvSpPr>
            <a:spLocks noGrp="1"/>
          </p:cNvSpPr>
          <p:nvPr>
            <p:ph type="sldNum" sz="quarter" idx="5"/>
          </p:nvPr>
        </p:nvSpPr>
        <p:spPr/>
        <p:txBody>
          <a:bodyPr/>
          <a:lstStyle/>
          <a:p>
            <a:fld id="{2FD7CCD2-DA30-40B7-8AB3-996294E06A20}" type="slidenum">
              <a:rPr lang="pt-BR" smtClean="0"/>
              <a:t>27</a:t>
            </a:fld>
            <a:endParaRPr lang="pt-BR"/>
          </a:p>
        </p:txBody>
      </p:sp>
    </p:spTree>
    <p:extLst>
      <p:ext uri="{BB962C8B-B14F-4D97-AF65-F5344CB8AC3E}">
        <p14:creationId xmlns:p14="http://schemas.microsoft.com/office/powerpoint/2010/main" val="11289742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Foi chamado, amado e aceito, mas nunca se entregou. Traiu Jesus, achando que esta situação provocaria a manifestação do poder de Cristo e consequentemente uma rebelião contra Roma para que Jesus fundasse um reino terrestre. Diante da submissão de Jesus à prisão Judas ficou desesperado, enforcou-se e morreu perdido. </a:t>
            </a:r>
          </a:p>
          <a:p>
            <a:r>
              <a:rPr lang="pt-BR" dirty="0"/>
              <a:t>Judas sempre quis fazer as coisas ao seu jeito. Ele achava que podia manipular Jesus. Ele se sentia como “salvo” porque fazia parte do grupo de Jesus, andava com Jesus, tomava refeições com Jesus, cuidava do dinheiro dos discípulos de Jesus... mas Jesus não estava no seu coração e ele estava perdido.</a:t>
            </a:r>
          </a:p>
        </p:txBody>
      </p:sp>
      <p:sp>
        <p:nvSpPr>
          <p:cNvPr id="4" name="Espaço Reservado para Número de Slide 3"/>
          <p:cNvSpPr>
            <a:spLocks noGrp="1"/>
          </p:cNvSpPr>
          <p:nvPr>
            <p:ph type="sldNum" sz="quarter" idx="5"/>
          </p:nvPr>
        </p:nvSpPr>
        <p:spPr/>
        <p:txBody>
          <a:bodyPr/>
          <a:lstStyle/>
          <a:p>
            <a:fld id="{2FD7CCD2-DA30-40B7-8AB3-996294E06A20}" type="slidenum">
              <a:rPr lang="pt-BR" smtClean="0"/>
              <a:t>28</a:t>
            </a:fld>
            <a:endParaRPr lang="pt-BR"/>
          </a:p>
        </p:txBody>
      </p:sp>
    </p:spTree>
    <p:extLst>
      <p:ext uri="{BB962C8B-B14F-4D97-AF65-F5344CB8AC3E}">
        <p14:creationId xmlns:p14="http://schemas.microsoft.com/office/powerpoint/2010/main" val="15769668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LUCAS 6:12, relata que Jesus havia passado a noite orando. Aqui já encontramos a primeira lição espiritual desta mensagem da Bíblia, antes de uma grande decisão gaste um grande tempo em oração.</a:t>
            </a:r>
          </a:p>
        </p:txBody>
      </p:sp>
      <p:sp>
        <p:nvSpPr>
          <p:cNvPr id="4" name="Espaço Reservado para Número de Slide 3"/>
          <p:cNvSpPr>
            <a:spLocks noGrp="1"/>
          </p:cNvSpPr>
          <p:nvPr>
            <p:ph type="sldNum" sz="quarter" idx="5"/>
          </p:nvPr>
        </p:nvSpPr>
        <p:spPr/>
        <p:txBody>
          <a:bodyPr/>
          <a:lstStyle/>
          <a:p>
            <a:fld id="{2FD7CCD2-DA30-40B7-8AB3-996294E06A20}" type="slidenum">
              <a:rPr lang="pt-BR" smtClean="0"/>
              <a:t>8</a:t>
            </a:fld>
            <a:endParaRPr lang="pt-BR"/>
          </a:p>
        </p:txBody>
      </p:sp>
    </p:spTree>
    <p:extLst>
      <p:ext uri="{BB962C8B-B14F-4D97-AF65-F5344CB8AC3E}">
        <p14:creationId xmlns:p14="http://schemas.microsoft.com/office/powerpoint/2010/main" val="33071075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No começo desta semana com Deus quero que você pense por um instante no chamado de Jesus para segui-lo. Jesus o está chamando para ser discípulo </a:t>
            </a:r>
            <a:r>
              <a:rPr lang="pt-BR" dirty="0" err="1"/>
              <a:t>dEle.</a:t>
            </a:r>
            <a:r>
              <a:rPr lang="pt-BR" dirty="0"/>
              <a:t> Ele está esperando que você aceite segui-lo do jeito que você está. Cristo nos aceita como somos, Ele nos chamou e nos ama, mas não é tudo. É preciso entregar a vida à direção de Deus. Em cada coração existe uma cruz e um trono. Se o Eu está no trono, Jesus está na cruz. Se Jesus está no trono, o eu estou na cruz. Qual é a sua situação? É preciso Pensar como Cristo pensaria, Andar onde Ele andaria, Falar o que Ele falaria... Você gostaria de tomar a atitude mais importante? Jesus já lhe chamou e amou. Faça hoje mesmo a sua entrega. Tome a decisão de entregar o controle da sua vida nas mãos de Jesus. Você será salvo, você será abençoado, você será feliz. Tudo que Jesus precisa, é de uma chance!</a:t>
            </a:r>
          </a:p>
          <a:p>
            <a:endParaRPr lang="pt-BR" dirty="0"/>
          </a:p>
          <a:p>
            <a:r>
              <a:rPr lang="pt-BR" dirty="0"/>
              <a:t>Informação importante: (Sendo este o primeiro tema da semana, é importante que você faça um apelo especial convidando para que as pessoas se levantem e passem à plataforma. Ali alguém deve fazer uma oração especial por elas. Caso sejam visitantes que estejam pela primeira vez, alguém pode anotar seus nomes para que seja feito um contato posterior com eles e se ofereça um curso bíblico.)</a:t>
            </a:r>
          </a:p>
        </p:txBody>
      </p:sp>
      <p:sp>
        <p:nvSpPr>
          <p:cNvPr id="4" name="Espaço Reservado para Número de Slide 3"/>
          <p:cNvSpPr>
            <a:spLocks noGrp="1"/>
          </p:cNvSpPr>
          <p:nvPr>
            <p:ph type="sldNum" sz="quarter" idx="5"/>
          </p:nvPr>
        </p:nvSpPr>
        <p:spPr/>
        <p:txBody>
          <a:bodyPr/>
          <a:lstStyle/>
          <a:p>
            <a:fld id="{2FD7CCD2-DA30-40B7-8AB3-996294E06A20}" type="slidenum">
              <a:rPr lang="pt-BR" smtClean="0"/>
              <a:t>29</a:t>
            </a:fld>
            <a:endParaRPr lang="pt-BR"/>
          </a:p>
        </p:txBody>
      </p:sp>
    </p:spTree>
    <p:extLst>
      <p:ext uri="{BB962C8B-B14F-4D97-AF65-F5344CB8AC3E}">
        <p14:creationId xmlns:p14="http://schemas.microsoft.com/office/powerpoint/2010/main" val="29475891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Jesus conhecia o caráter deles1 , mas mesmo assim os escolheu. Será que não havia pessoas melhores? Se fosse hoje talvez nós criticaríamos a Jesus pela escolha que fez. Veja quem eram alguns deles: </a:t>
            </a:r>
          </a:p>
        </p:txBody>
      </p:sp>
      <p:sp>
        <p:nvSpPr>
          <p:cNvPr id="4" name="Espaço Reservado para Número de Slide 3"/>
          <p:cNvSpPr>
            <a:spLocks noGrp="1"/>
          </p:cNvSpPr>
          <p:nvPr>
            <p:ph type="sldNum" sz="quarter" idx="5"/>
          </p:nvPr>
        </p:nvSpPr>
        <p:spPr/>
        <p:txBody>
          <a:bodyPr/>
          <a:lstStyle/>
          <a:p>
            <a:fld id="{2FD7CCD2-DA30-40B7-8AB3-996294E06A20}" type="slidenum">
              <a:rPr lang="pt-BR" smtClean="0"/>
              <a:t>11</a:t>
            </a:fld>
            <a:endParaRPr lang="pt-BR"/>
          </a:p>
        </p:txBody>
      </p:sp>
    </p:spTree>
    <p:extLst>
      <p:ext uri="{BB962C8B-B14F-4D97-AF65-F5344CB8AC3E}">
        <p14:creationId xmlns:p14="http://schemas.microsoft.com/office/powerpoint/2010/main" val="1423933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Felipe. O primeiro a quem Jesus dirigiu a palavra “Segue-Me”. 2 Sua principal característica era a DÚVIDA. Felipe tinha ouvido a pregação de João Batista, mas tinha dificuldade em aceitar que o “filho e José” poderia se o Messias. No episódio da multiplicação dos pães vemos a dúvida de Filipe em ralação ao que Jesus poderia fazer (João 6:5-7). </a:t>
            </a:r>
          </a:p>
        </p:txBody>
      </p:sp>
      <p:sp>
        <p:nvSpPr>
          <p:cNvPr id="4" name="Espaço Reservado para Número de Slide 3"/>
          <p:cNvSpPr>
            <a:spLocks noGrp="1"/>
          </p:cNvSpPr>
          <p:nvPr>
            <p:ph type="sldNum" sz="quarter" idx="5"/>
          </p:nvPr>
        </p:nvSpPr>
        <p:spPr/>
        <p:txBody>
          <a:bodyPr/>
          <a:lstStyle/>
          <a:p>
            <a:fld id="{2FD7CCD2-DA30-40B7-8AB3-996294E06A20}" type="slidenum">
              <a:rPr lang="pt-BR" smtClean="0"/>
              <a:t>12</a:t>
            </a:fld>
            <a:endParaRPr lang="pt-BR"/>
          </a:p>
        </p:txBody>
      </p:sp>
    </p:spTree>
    <p:extLst>
      <p:ext uri="{BB962C8B-B14F-4D97-AF65-F5344CB8AC3E}">
        <p14:creationId xmlns:p14="http://schemas.microsoft.com/office/powerpoint/2010/main" val="38591737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João. Chamado de Filho do trovão, era temperamental e ambicioso.</a:t>
            </a:r>
          </a:p>
        </p:txBody>
      </p:sp>
      <p:sp>
        <p:nvSpPr>
          <p:cNvPr id="4" name="Espaço Reservado para Número de Slide 3"/>
          <p:cNvSpPr>
            <a:spLocks noGrp="1"/>
          </p:cNvSpPr>
          <p:nvPr>
            <p:ph type="sldNum" sz="quarter" idx="5"/>
          </p:nvPr>
        </p:nvSpPr>
        <p:spPr/>
        <p:txBody>
          <a:bodyPr/>
          <a:lstStyle/>
          <a:p>
            <a:fld id="{2FD7CCD2-DA30-40B7-8AB3-996294E06A20}" type="slidenum">
              <a:rPr lang="pt-BR" smtClean="0"/>
              <a:t>13</a:t>
            </a:fld>
            <a:endParaRPr lang="pt-BR"/>
          </a:p>
        </p:txBody>
      </p:sp>
    </p:spTree>
    <p:extLst>
      <p:ext uri="{BB962C8B-B14F-4D97-AF65-F5344CB8AC3E}">
        <p14:creationId xmlns:p14="http://schemas.microsoft.com/office/powerpoint/2010/main" val="28299362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Pedro. Era impulsivo, Pedro falava e agia sem pensar. Era sincero em suas atitudes, mas não tinha controle.</a:t>
            </a:r>
          </a:p>
        </p:txBody>
      </p:sp>
      <p:sp>
        <p:nvSpPr>
          <p:cNvPr id="4" name="Espaço Reservado para Número de Slide 3"/>
          <p:cNvSpPr>
            <a:spLocks noGrp="1"/>
          </p:cNvSpPr>
          <p:nvPr>
            <p:ph type="sldNum" sz="quarter" idx="5"/>
          </p:nvPr>
        </p:nvSpPr>
        <p:spPr/>
        <p:txBody>
          <a:bodyPr/>
          <a:lstStyle/>
          <a:p>
            <a:fld id="{2FD7CCD2-DA30-40B7-8AB3-996294E06A20}" type="slidenum">
              <a:rPr lang="pt-BR" smtClean="0"/>
              <a:t>14</a:t>
            </a:fld>
            <a:endParaRPr lang="pt-BR"/>
          </a:p>
        </p:txBody>
      </p:sp>
    </p:spTree>
    <p:extLst>
      <p:ext uri="{BB962C8B-B14F-4D97-AF65-F5344CB8AC3E}">
        <p14:creationId xmlns:p14="http://schemas.microsoft.com/office/powerpoint/2010/main" val="21186070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Judas. Alguns dizem que se ofereceu para seguir a Jesus. Aparentemente era o mais qualificado, pelos olhos humanos, seria o único que “merecia” ser escolhido, era um verdadeiro estrategista. Na realidade Judas era ganancioso, queria altas posições, apesar de acreditar no Messias. Os discípulos criam em sua capacidade para estabelecer o reino. Ele teve as mesmas oportunidades dos demais</a:t>
            </a:r>
          </a:p>
        </p:txBody>
      </p:sp>
      <p:sp>
        <p:nvSpPr>
          <p:cNvPr id="4" name="Espaço Reservado para Número de Slide 3"/>
          <p:cNvSpPr>
            <a:spLocks noGrp="1"/>
          </p:cNvSpPr>
          <p:nvPr>
            <p:ph type="sldNum" sz="quarter" idx="5"/>
          </p:nvPr>
        </p:nvSpPr>
        <p:spPr/>
        <p:txBody>
          <a:bodyPr/>
          <a:lstStyle/>
          <a:p>
            <a:fld id="{2FD7CCD2-DA30-40B7-8AB3-996294E06A20}" type="slidenum">
              <a:rPr lang="pt-BR" smtClean="0"/>
              <a:t>15</a:t>
            </a:fld>
            <a:endParaRPr lang="pt-BR"/>
          </a:p>
        </p:txBody>
      </p:sp>
    </p:spTree>
    <p:extLst>
      <p:ext uri="{BB962C8B-B14F-4D97-AF65-F5344CB8AC3E}">
        <p14:creationId xmlns:p14="http://schemas.microsoft.com/office/powerpoint/2010/main" val="25366232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Minha decepção se transformou em esperança quando li esse texto de o que Ellen White. Talvez este texto responda a pergunta que foi feita no início deste tema, sobre o motivo de Jesus ter escolhido os doze. Ele escolheu doze, porque eram doze tribos, para dar uma ideia de que seu chamado era abrangente a todos; </a:t>
            </a:r>
          </a:p>
        </p:txBody>
      </p:sp>
      <p:sp>
        <p:nvSpPr>
          <p:cNvPr id="4" name="Espaço Reservado para Número de Slide 3"/>
          <p:cNvSpPr>
            <a:spLocks noGrp="1"/>
          </p:cNvSpPr>
          <p:nvPr>
            <p:ph type="sldNum" sz="quarter" idx="5"/>
          </p:nvPr>
        </p:nvSpPr>
        <p:spPr/>
        <p:txBody>
          <a:bodyPr/>
          <a:lstStyle/>
          <a:p>
            <a:fld id="{2FD7CCD2-DA30-40B7-8AB3-996294E06A20}" type="slidenum">
              <a:rPr lang="pt-BR" smtClean="0"/>
              <a:t>16</a:t>
            </a:fld>
            <a:endParaRPr lang="pt-BR"/>
          </a:p>
        </p:txBody>
      </p:sp>
    </p:spTree>
    <p:extLst>
      <p:ext uri="{BB962C8B-B14F-4D97-AF65-F5344CB8AC3E}">
        <p14:creationId xmlns:p14="http://schemas.microsoft.com/office/powerpoint/2010/main" val="37331420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ele escolheu pessoas comuns e com defeitos para que hoje, você e eu possamos ter esperança de que também somos aceitos por Ele, mesmo com nossos defeitos e limitações.</a:t>
            </a:r>
          </a:p>
        </p:txBody>
      </p:sp>
      <p:sp>
        <p:nvSpPr>
          <p:cNvPr id="4" name="Espaço Reservado para Número de Slide 3"/>
          <p:cNvSpPr>
            <a:spLocks noGrp="1"/>
          </p:cNvSpPr>
          <p:nvPr>
            <p:ph type="sldNum" sz="quarter" idx="5"/>
          </p:nvPr>
        </p:nvSpPr>
        <p:spPr/>
        <p:txBody>
          <a:bodyPr/>
          <a:lstStyle/>
          <a:p>
            <a:fld id="{2FD7CCD2-DA30-40B7-8AB3-996294E06A20}" type="slidenum">
              <a:rPr lang="pt-BR" smtClean="0"/>
              <a:t>17</a:t>
            </a:fld>
            <a:endParaRPr lang="pt-BR"/>
          </a:p>
        </p:txBody>
      </p:sp>
    </p:spTree>
    <p:extLst>
      <p:ext uri="{BB962C8B-B14F-4D97-AF65-F5344CB8AC3E}">
        <p14:creationId xmlns:p14="http://schemas.microsoft.com/office/powerpoint/2010/main" val="5724423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016086-76DA-4C0F-B838-1B7556C9FFCD}"/>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7B7CD1EB-118A-4C4C-BDDA-A8906C3E4F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FA90911E-BD0F-424F-9835-4983C94F2E5B}"/>
              </a:ext>
            </a:extLst>
          </p:cNvPr>
          <p:cNvSpPr>
            <a:spLocks noGrp="1"/>
          </p:cNvSpPr>
          <p:nvPr>
            <p:ph type="dt" sz="half" idx="10"/>
          </p:nvPr>
        </p:nvSpPr>
        <p:spPr/>
        <p:txBody>
          <a:bodyPr/>
          <a:lstStyle/>
          <a:p>
            <a:fld id="{4496CB9C-7868-4294-B555-62C76C42A819}" type="datetimeFigureOut">
              <a:rPr lang="pt-BR" smtClean="0"/>
              <a:t>04/12/2018</a:t>
            </a:fld>
            <a:endParaRPr lang="pt-BR"/>
          </a:p>
        </p:txBody>
      </p:sp>
      <p:sp>
        <p:nvSpPr>
          <p:cNvPr id="5" name="Espaço Reservado para Rodapé 4">
            <a:extLst>
              <a:ext uri="{FF2B5EF4-FFF2-40B4-BE49-F238E27FC236}">
                <a16:creationId xmlns:a16="http://schemas.microsoft.com/office/drawing/2014/main" id="{EAD56235-C3D4-437E-8296-69D6D266CF54}"/>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030F1FEF-8C44-4E76-B08D-605805A26DC7}"/>
              </a:ext>
            </a:extLst>
          </p:cNvPr>
          <p:cNvSpPr>
            <a:spLocks noGrp="1"/>
          </p:cNvSpPr>
          <p:nvPr>
            <p:ph type="sldNum" sz="quarter" idx="12"/>
          </p:nvPr>
        </p:nvSpPr>
        <p:spPr/>
        <p:txBody>
          <a:bodyPr/>
          <a:lstStyle/>
          <a:p>
            <a:fld id="{318A38D1-E2E6-4981-BBB6-A03D8362AB00}" type="slidenum">
              <a:rPr lang="pt-BR" smtClean="0"/>
              <a:t>‹nº›</a:t>
            </a:fld>
            <a:endParaRPr lang="pt-BR"/>
          </a:p>
        </p:txBody>
      </p:sp>
    </p:spTree>
    <p:extLst>
      <p:ext uri="{BB962C8B-B14F-4D97-AF65-F5344CB8AC3E}">
        <p14:creationId xmlns:p14="http://schemas.microsoft.com/office/powerpoint/2010/main" val="27591583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C4B6A7-9C32-4AE1-B4D0-8B89B06D400B}"/>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A09C4EA6-1BBC-41C3-8D67-0BE02AFC21CA}"/>
              </a:ext>
            </a:extLst>
          </p:cNvPr>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AD4E77F4-1466-41DF-A45F-545CE978CB05}"/>
              </a:ext>
            </a:extLst>
          </p:cNvPr>
          <p:cNvSpPr>
            <a:spLocks noGrp="1"/>
          </p:cNvSpPr>
          <p:nvPr>
            <p:ph type="dt" sz="half" idx="10"/>
          </p:nvPr>
        </p:nvSpPr>
        <p:spPr/>
        <p:txBody>
          <a:bodyPr/>
          <a:lstStyle/>
          <a:p>
            <a:fld id="{4496CB9C-7868-4294-B555-62C76C42A819}" type="datetimeFigureOut">
              <a:rPr lang="pt-BR" smtClean="0"/>
              <a:t>04/12/2018</a:t>
            </a:fld>
            <a:endParaRPr lang="pt-BR"/>
          </a:p>
        </p:txBody>
      </p:sp>
      <p:sp>
        <p:nvSpPr>
          <p:cNvPr id="5" name="Espaço Reservado para Rodapé 4">
            <a:extLst>
              <a:ext uri="{FF2B5EF4-FFF2-40B4-BE49-F238E27FC236}">
                <a16:creationId xmlns:a16="http://schemas.microsoft.com/office/drawing/2014/main" id="{2EB3AB9C-9A04-4E2D-B15B-22AFA5BE7126}"/>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45FD1C00-8A22-4F32-94BE-503A4F5E6725}"/>
              </a:ext>
            </a:extLst>
          </p:cNvPr>
          <p:cNvSpPr>
            <a:spLocks noGrp="1"/>
          </p:cNvSpPr>
          <p:nvPr>
            <p:ph type="sldNum" sz="quarter" idx="12"/>
          </p:nvPr>
        </p:nvSpPr>
        <p:spPr/>
        <p:txBody>
          <a:bodyPr/>
          <a:lstStyle/>
          <a:p>
            <a:fld id="{318A38D1-E2E6-4981-BBB6-A03D8362AB00}" type="slidenum">
              <a:rPr lang="pt-BR" smtClean="0"/>
              <a:t>‹nº›</a:t>
            </a:fld>
            <a:endParaRPr lang="pt-BR"/>
          </a:p>
        </p:txBody>
      </p:sp>
    </p:spTree>
    <p:extLst>
      <p:ext uri="{BB962C8B-B14F-4D97-AF65-F5344CB8AC3E}">
        <p14:creationId xmlns:p14="http://schemas.microsoft.com/office/powerpoint/2010/main" val="591432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0BBA19D-84D3-47A6-BE8F-1CE2AA4AB313}"/>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3CDA7AEE-9A5D-4E8D-AD9A-07780D2C8403}"/>
              </a:ext>
            </a:extLst>
          </p:cNvPr>
          <p:cNvSpPr>
            <a:spLocks noGrp="1"/>
          </p:cNvSpPr>
          <p:nvPr>
            <p:ph type="body" orient="vert" idx="1"/>
          </p:nvPr>
        </p:nvSpPr>
        <p:spPr>
          <a:xfrm>
            <a:off x="838200" y="365125"/>
            <a:ext cx="7734300" cy="5811838"/>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802A393E-C4C8-4916-BEB3-D5A6135EF25B}"/>
              </a:ext>
            </a:extLst>
          </p:cNvPr>
          <p:cNvSpPr>
            <a:spLocks noGrp="1"/>
          </p:cNvSpPr>
          <p:nvPr>
            <p:ph type="dt" sz="half" idx="10"/>
          </p:nvPr>
        </p:nvSpPr>
        <p:spPr/>
        <p:txBody>
          <a:bodyPr/>
          <a:lstStyle/>
          <a:p>
            <a:fld id="{4496CB9C-7868-4294-B555-62C76C42A819}" type="datetimeFigureOut">
              <a:rPr lang="pt-BR" smtClean="0"/>
              <a:t>04/12/2018</a:t>
            </a:fld>
            <a:endParaRPr lang="pt-BR"/>
          </a:p>
        </p:txBody>
      </p:sp>
      <p:sp>
        <p:nvSpPr>
          <p:cNvPr id="5" name="Espaço Reservado para Rodapé 4">
            <a:extLst>
              <a:ext uri="{FF2B5EF4-FFF2-40B4-BE49-F238E27FC236}">
                <a16:creationId xmlns:a16="http://schemas.microsoft.com/office/drawing/2014/main" id="{CA64D831-6F25-418F-B53F-5344B396E943}"/>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69C4C790-D9B0-4ADA-8A1F-FD7EB7E683AC}"/>
              </a:ext>
            </a:extLst>
          </p:cNvPr>
          <p:cNvSpPr>
            <a:spLocks noGrp="1"/>
          </p:cNvSpPr>
          <p:nvPr>
            <p:ph type="sldNum" sz="quarter" idx="12"/>
          </p:nvPr>
        </p:nvSpPr>
        <p:spPr/>
        <p:txBody>
          <a:bodyPr/>
          <a:lstStyle/>
          <a:p>
            <a:fld id="{318A38D1-E2E6-4981-BBB6-A03D8362AB00}" type="slidenum">
              <a:rPr lang="pt-BR" smtClean="0"/>
              <a:t>‹nº›</a:t>
            </a:fld>
            <a:endParaRPr lang="pt-BR"/>
          </a:p>
        </p:txBody>
      </p:sp>
    </p:spTree>
    <p:extLst>
      <p:ext uri="{BB962C8B-B14F-4D97-AF65-F5344CB8AC3E}">
        <p14:creationId xmlns:p14="http://schemas.microsoft.com/office/powerpoint/2010/main" val="2114612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5E1D07-FC6A-4447-B69F-244FE615EF77}"/>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6182CC88-6C91-4611-8460-B877680C4D50}"/>
              </a:ext>
            </a:extLst>
          </p:cNvPr>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0CB1F21B-4A69-4FB6-B921-CFD99B9383AF}"/>
              </a:ext>
            </a:extLst>
          </p:cNvPr>
          <p:cNvSpPr>
            <a:spLocks noGrp="1"/>
          </p:cNvSpPr>
          <p:nvPr>
            <p:ph type="dt" sz="half" idx="10"/>
          </p:nvPr>
        </p:nvSpPr>
        <p:spPr/>
        <p:txBody>
          <a:bodyPr/>
          <a:lstStyle/>
          <a:p>
            <a:fld id="{4496CB9C-7868-4294-B555-62C76C42A819}" type="datetimeFigureOut">
              <a:rPr lang="pt-BR" smtClean="0"/>
              <a:t>04/12/2018</a:t>
            </a:fld>
            <a:endParaRPr lang="pt-BR"/>
          </a:p>
        </p:txBody>
      </p:sp>
      <p:sp>
        <p:nvSpPr>
          <p:cNvPr id="5" name="Espaço Reservado para Rodapé 4">
            <a:extLst>
              <a:ext uri="{FF2B5EF4-FFF2-40B4-BE49-F238E27FC236}">
                <a16:creationId xmlns:a16="http://schemas.microsoft.com/office/drawing/2014/main" id="{85D92EFF-4869-42E1-84D6-417F610B017D}"/>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5E7A4D99-32C5-45BB-A3BB-19CFC36A236F}"/>
              </a:ext>
            </a:extLst>
          </p:cNvPr>
          <p:cNvSpPr>
            <a:spLocks noGrp="1"/>
          </p:cNvSpPr>
          <p:nvPr>
            <p:ph type="sldNum" sz="quarter" idx="12"/>
          </p:nvPr>
        </p:nvSpPr>
        <p:spPr/>
        <p:txBody>
          <a:bodyPr/>
          <a:lstStyle/>
          <a:p>
            <a:fld id="{318A38D1-E2E6-4981-BBB6-A03D8362AB00}" type="slidenum">
              <a:rPr lang="pt-BR" smtClean="0"/>
              <a:t>‹nº›</a:t>
            </a:fld>
            <a:endParaRPr lang="pt-BR"/>
          </a:p>
        </p:txBody>
      </p:sp>
    </p:spTree>
    <p:extLst>
      <p:ext uri="{BB962C8B-B14F-4D97-AF65-F5344CB8AC3E}">
        <p14:creationId xmlns:p14="http://schemas.microsoft.com/office/powerpoint/2010/main" val="10093115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D2B7AF-F6FA-4403-9424-5146D4B6FA0C}"/>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AC32A019-19F2-41C9-B35C-DE54E451552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
        <p:nvSpPr>
          <p:cNvPr id="4" name="Espaço Reservado para Data 3">
            <a:extLst>
              <a:ext uri="{FF2B5EF4-FFF2-40B4-BE49-F238E27FC236}">
                <a16:creationId xmlns:a16="http://schemas.microsoft.com/office/drawing/2014/main" id="{ECA1018D-D4BF-4F2C-AD4A-8453DF72F149}"/>
              </a:ext>
            </a:extLst>
          </p:cNvPr>
          <p:cNvSpPr>
            <a:spLocks noGrp="1"/>
          </p:cNvSpPr>
          <p:nvPr>
            <p:ph type="dt" sz="half" idx="10"/>
          </p:nvPr>
        </p:nvSpPr>
        <p:spPr/>
        <p:txBody>
          <a:bodyPr/>
          <a:lstStyle/>
          <a:p>
            <a:fld id="{4496CB9C-7868-4294-B555-62C76C42A819}" type="datetimeFigureOut">
              <a:rPr lang="pt-BR" smtClean="0"/>
              <a:t>04/12/2018</a:t>
            </a:fld>
            <a:endParaRPr lang="pt-BR"/>
          </a:p>
        </p:txBody>
      </p:sp>
      <p:sp>
        <p:nvSpPr>
          <p:cNvPr id="5" name="Espaço Reservado para Rodapé 4">
            <a:extLst>
              <a:ext uri="{FF2B5EF4-FFF2-40B4-BE49-F238E27FC236}">
                <a16:creationId xmlns:a16="http://schemas.microsoft.com/office/drawing/2014/main" id="{19922811-A98F-4222-97E3-03C7E41405C6}"/>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E931400B-E29E-4CDA-AF4B-9A9E3B8BF988}"/>
              </a:ext>
            </a:extLst>
          </p:cNvPr>
          <p:cNvSpPr>
            <a:spLocks noGrp="1"/>
          </p:cNvSpPr>
          <p:nvPr>
            <p:ph type="sldNum" sz="quarter" idx="12"/>
          </p:nvPr>
        </p:nvSpPr>
        <p:spPr/>
        <p:txBody>
          <a:bodyPr/>
          <a:lstStyle/>
          <a:p>
            <a:fld id="{318A38D1-E2E6-4981-BBB6-A03D8362AB00}" type="slidenum">
              <a:rPr lang="pt-BR" smtClean="0"/>
              <a:t>‹nº›</a:t>
            </a:fld>
            <a:endParaRPr lang="pt-BR"/>
          </a:p>
        </p:txBody>
      </p:sp>
    </p:spTree>
    <p:extLst>
      <p:ext uri="{BB962C8B-B14F-4D97-AF65-F5344CB8AC3E}">
        <p14:creationId xmlns:p14="http://schemas.microsoft.com/office/powerpoint/2010/main" val="2933591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9F4FBF-C74F-4F6F-8F68-1DD1CE28181E}"/>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696C6E1A-3C69-4828-B4B6-70F47AA2C355}"/>
              </a:ext>
            </a:extLst>
          </p:cNvPr>
          <p:cNvSpPr>
            <a:spLocks noGrp="1"/>
          </p:cNvSpPr>
          <p:nvPr>
            <p:ph sz="half" idx="1"/>
          </p:nvPr>
        </p:nvSpPr>
        <p:spPr>
          <a:xfrm>
            <a:off x="838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E872782C-5C89-4991-9FFD-66F6E1CD0EAB}"/>
              </a:ext>
            </a:extLst>
          </p:cNvPr>
          <p:cNvSpPr>
            <a:spLocks noGrp="1"/>
          </p:cNvSpPr>
          <p:nvPr>
            <p:ph sz="half" idx="2"/>
          </p:nvPr>
        </p:nvSpPr>
        <p:spPr>
          <a:xfrm>
            <a:off x="6172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44FA50D6-2CF7-4916-8EA9-D2E3C2802254}"/>
              </a:ext>
            </a:extLst>
          </p:cNvPr>
          <p:cNvSpPr>
            <a:spLocks noGrp="1"/>
          </p:cNvSpPr>
          <p:nvPr>
            <p:ph type="dt" sz="half" idx="10"/>
          </p:nvPr>
        </p:nvSpPr>
        <p:spPr/>
        <p:txBody>
          <a:bodyPr/>
          <a:lstStyle/>
          <a:p>
            <a:fld id="{4496CB9C-7868-4294-B555-62C76C42A819}" type="datetimeFigureOut">
              <a:rPr lang="pt-BR" smtClean="0"/>
              <a:t>04/12/2018</a:t>
            </a:fld>
            <a:endParaRPr lang="pt-BR"/>
          </a:p>
        </p:txBody>
      </p:sp>
      <p:sp>
        <p:nvSpPr>
          <p:cNvPr id="6" name="Espaço Reservado para Rodapé 5">
            <a:extLst>
              <a:ext uri="{FF2B5EF4-FFF2-40B4-BE49-F238E27FC236}">
                <a16:creationId xmlns:a16="http://schemas.microsoft.com/office/drawing/2014/main" id="{84F4DD4C-7197-4BF5-AE0D-12E3BDCE052A}"/>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60B5C52B-9B68-4348-B7D7-328A0262ECBC}"/>
              </a:ext>
            </a:extLst>
          </p:cNvPr>
          <p:cNvSpPr>
            <a:spLocks noGrp="1"/>
          </p:cNvSpPr>
          <p:nvPr>
            <p:ph type="sldNum" sz="quarter" idx="12"/>
          </p:nvPr>
        </p:nvSpPr>
        <p:spPr/>
        <p:txBody>
          <a:bodyPr/>
          <a:lstStyle/>
          <a:p>
            <a:fld id="{318A38D1-E2E6-4981-BBB6-A03D8362AB00}" type="slidenum">
              <a:rPr lang="pt-BR" smtClean="0"/>
              <a:t>‹nº›</a:t>
            </a:fld>
            <a:endParaRPr lang="pt-BR"/>
          </a:p>
        </p:txBody>
      </p:sp>
    </p:spTree>
    <p:extLst>
      <p:ext uri="{BB962C8B-B14F-4D97-AF65-F5344CB8AC3E}">
        <p14:creationId xmlns:p14="http://schemas.microsoft.com/office/powerpoint/2010/main" val="1788996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63C0A29-13C4-4597-BFFE-C5B98E11244F}"/>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6C1D0331-D657-438D-9C57-AA81CEF7D3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Espaço Reservado para Conteúdo 3">
            <a:extLst>
              <a:ext uri="{FF2B5EF4-FFF2-40B4-BE49-F238E27FC236}">
                <a16:creationId xmlns:a16="http://schemas.microsoft.com/office/drawing/2014/main" id="{F56BE063-3328-4094-821F-9C41EE3DF65F}"/>
              </a:ext>
            </a:extLst>
          </p:cNvPr>
          <p:cNvSpPr>
            <a:spLocks noGrp="1"/>
          </p:cNvSpPr>
          <p:nvPr>
            <p:ph sz="half" idx="2"/>
          </p:nvPr>
        </p:nvSpPr>
        <p:spPr>
          <a:xfrm>
            <a:off x="839788" y="2505075"/>
            <a:ext cx="5157787"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E1D6F4EE-C0A4-4766-AB16-6C79360036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Espaço Reservado para Conteúdo 5">
            <a:extLst>
              <a:ext uri="{FF2B5EF4-FFF2-40B4-BE49-F238E27FC236}">
                <a16:creationId xmlns:a16="http://schemas.microsoft.com/office/drawing/2014/main" id="{E78908B1-A33D-4FC7-883B-AD7B2C869A75}"/>
              </a:ext>
            </a:extLst>
          </p:cNvPr>
          <p:cNvSpPr>
            <a:spLocks noGrp="1"/>
          </p:cNvSpPr>
          <p:nvPr>
            <p:ph sz="quarter" idx="4"/>
          </p:nvPr>
        </p:nvSpPr>
        <p:spPr>
          <a:xfrm>
            <a:off x="6172200" y="2505075"/>
            <a:ext cx="5183188"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A560B4A7-E1FC-47F2-95CB-97EB125B983C}"/>
              </a:ext>
            </a:extLst>
          </p:cNvPr>
          <p:cNvSpPr>
            <a:spLocks noGrp="1"/>
          </p:cNvSpPr>
          <p:nvPr>
            <p:ph type="dt" sz="half" idx="10"/>
          </p:nvPr>
        </p:nvSpPr>
        <p:spPr/>
        <p:txBody>
          <a:bodyPr/>
          <a:lstStyle/>
          <a:p>
            <a:fld id="{4496CB9C-7868-4294-B555-62C76C42A819}" type="datetimeFigureOut">
              <a:rPr lang="pt-BR" smtClean="0"/>
              <a:t>04/12/2018</a:t>
            </a:fld>
            <a:endParaRPr lang="pt-BR"/>
          </a:p>
        </p:txBody>
      </p:sp>
      <p:sp>
        <p:nvSpPr>
          <p:cNvPr id="8" name="Espaço Reservado para Rodapé 7">
            <a:extLst>
              <a:ext uri="{FF2B5EF4-FFF2-40B4-BE49-F238E27FC236}">
                <a16:creationId xmlns:a16="http://schemas.microsoft.com/office/drawing/2014/main" id="{C29BAE7F-87F3-4343-A95D-7945676A8B60}"/>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60FAAEF5-52FA-44D8-8034-0044D636B9B1}"/>
              </a:ext>
            </a:extLst>
          </p:cNvPr>
          <p:cNvSpPr>
            <a:spLocks noGrp="1"/>
          </p:cNvSpPr>
          <p:nvPr>
            <p:ph type="sldNum" sz="quarter" idx="12"/>
          </p:nvPr>
        </p:nvSpPr>
        <p:spPr/>
        <p:txBody>
          <a:bodyPr/>
          <a:lstStyle/>
          <a:p>
            <a:fld id="{318A38D1-E2E6-4981-BBB6-A03D8362AB00}" type="slidenum">
              <a:rPr lang="pt-BR" smtClean="0"/>
              <a:t>‹nº›</a:t>
            </a:fld>
            <a:endParaRPr lang="pt-BR"/>
          </a:p>
        </p:txBody>
      </p:sp>
    </p:spTree>
    <p:extLst>
      <p:ext uri="{BB962C8B-B14F-4D97-AF65-F5344CB8AC3E}">
        <p14:creationId xmlns:p14="http://schemas.microsoft.com/office/powerpoint/2010/main" val="15741703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A8009C3-2431-4BF2-8180-418E66AB60CD}"/>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1BE721D3-811C-48A5-A840-CAE8FF3671AC}"/>
              </a:ext>
            </a:extLst>
          </p:cNvPr>
          <p:cNvSpPr>
            <a:spLocks noGrp="1"/>
          </p:cNvSpPr>
          <p:nvPr>
            <p:ph type="dt" sz="half" idx="10"/>
          </p:nvPr>
        </p:nvSpPr>
        <p:spPr/>
        <p:txBody>
          <a:bodyPr/>
          <a:lstStyle/>
          <a:p>
            <a:fld id="{4496CB9C-7868-4294-B555-62C76C42A819}" type="datetimeFigureOut">
              <a:rPr lang="pt-BR" smtClean="0"/>
              <a:t>04/12/2018</a:t>
            </a:fld>
            <a:endParaRPr lang="pt-BR"/>
          </a:p>
        </p:txBody>
      </p:sp>
      <p:sp>
        <p:nvSpPr>
          <p:cNvPr id="4" name="Espaço Reservado para Rodapé 3">
            <a:extLst>
              <a:ext uri="{FF2B5EF4-FFF2-40B4-BE49-F238E27FC236}">
                <a16:creationId xmlns:a16="http://schemas.microsoft.com/office/drawing/2014/main" id="{DB5B3A43-A6D9-424D-9FC4-A290245BAC9E}"/>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CE552EE8-621F-487D-9CA9-FF68E7DE4E08}"/>
              </a:ext>
            </a:extLst>
          </p:cNvPr>
          <p:cNvSpPr>
            <a:spLocks noGrp="1"/>
          </p:cNvSpPr>
          <p:nvPr>
            <p:ph type="sldNum" sz="quarter" idx="12"/>
          </p:nvPr>
        </p:nvSpPr>
        <p:spPr/>
        <p:txBody>
          <a:bodyPr/>
          <a:lstStyle/>
          <a:p>
            <a:fld id="{318A38D1-E2E6-4981-BBB6-A03D8362AB00}" type="slidenum">
              <a:rPr lang="pt-BR" smtClean="0"/>
              <a:t>‹nº›</a:t>
            </a:fld>
            <a:endParaRPr lang="pt-BR"/>
          </a:p>
        </p:txBody>
      </p:sp>
    </p:spTree>
    <p:extLst>
      <p:ext uri="{BB962C8B-B14F-4D97-AF65-F5344CB8AC3E}">
        <p14:creationId xmlns:p14="http://schemas.microsoft.com/office/powerpoint/2010/main" val="32042732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D46645FE-70C4-4FD1-AD86-C69DF953D882}"/>
              </a:ext>
            </a:extLst>
          </p:cNvPr>
          <p:cNvSpPr>
            <a:spLocks noGrp="1"/>
          </p:cNvSpPr>
          <p:nvPr>
            <p:ph type="dt" sz="half" idx="10"/>
          </p:nvPr>
        </p:nvSpPr>
        <p:spPr/>
        <p:txBody>
          <a:bodyPr/>
          <a:lstStyle/>
          <a:p>
            <a:fld id="{4496CB9C-7868-4294-B555-62C76C42A819}" type="datetimeFigureOut">
              <a:rPr lang="pt-BR" smtClean="0"/>
              <a:t>04/12/2018</a:t>
            </a:fld>
            <a:endParaRPr lang="pt-BR"/>
          </a:p>
        </p:txBody>
      </p:sp>
      <p:sp>
        <p:nvSpPr>
          <p:cNvPr id="3" name="Espaço Reservado para Rodapé 2">
            <a:extLst>
              <a:ext uri="{FF2B5EF4-FFF2-40B4-BE49-F238E27FC236}">
                <a16:creationId xmlns:a16="http://schemas.microsoft.com/office/drawing/2014/main" id="{CA3CD614-E885-4A5C-B5BE-19DCC089DA54}"/>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567DC571-4D5C-408D-BD17-F0845EFC79DC}"/>
              </a:ext>
            </a:extLst>
          </p:cNvPr>
          <p:cNvSpPr>
            <a:spLocks noGrp="1"/>
          </p:cNvSpPr>
          <p:nvPr>
            <p:ph type="sldNum" sz="quarter" idx="12"/>
          </p:nvPr>
        </p:nvSpPr>
        <p:spPr/>
        <p:txBody>
          <a:bodyPr/>
          <a:lstStyle/>
          <a:p>
            <a:fld id="{318A38D1-E2E6-4981-BBB6-A03D8362AB00}" type="slidenum">
              <a:rPr lang="pt-BR" smtClean="0"/>
              <a:t>‹nº›</a:t>
            </a:fld>
            <a:endParaRPr lang="pt-BR"/>
          </a:p>
        </p:txBody>
      </p:sp>
    </p:spTree>
    <p:extLst>
      <p:ext uri="{BB962C8B-B14F-4D97-AF65-F5344CB8AC3E}">
        <p14:creationId xmlns:p14="http://schemas.microsoft.com/office/powerpoint/2010/main" val="1297100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BB2DFFB-683C-49EB-8E3C-DD3E5A3D8706}"/>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CAB8F6B7-703A-4857-A3D8-92BD8B57E8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ED6FEF32-C92D-48FF-9532-F6597B667B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a:extLst>
              <a:ext uri="{FF2B5EF4-FFF2-40B4-BE49-F238E27FC236}">
                <a16:creationId xmlns:a16="http://schemas.microsoft.com/office/drawing/2014/main" id="{8A91E719-C7D7-4126-8A70-F43E96C3B867}"/>
              </a:ext>
            </a:extLst>
          </p:cNvPr>
          <p:cNvSpPr>
            <a:spLocks noGrp="1"/>
          </p:cNvSpPr>
          <p:nvPr>
            <p:ph type="dt" sz="half" idx="10"/>
          </p:nvPr>
        </p:nvSpPr>
        <p:spPr/>
        <p:txBody>
          <a:bodyPr/>
          <a:lstStyle/>
          <a:p>
            <a:fld id="{4496CB9C-7868-4294-B555-62C76C42A819}" type="datetimeFigureOut">
              <a:rPr lang="pt-BR" smtClean="0"/>
              <a:t>04/12/2018</a:t>
            </a:fld>
            <a:endParaRPr lang="pt-BR"/>
          </a:p>
        </p:txBody>
      </p:sp>
      <p:sp>
        <p:nvSpPr>
          <p:cNvPr id="6" name="Espaço Reservado para Rodapé 5">
            <a:extLst>
              <a:ext uri="{FF2B5EF4-FFF2-40B4-BE49-F238E27FC236}">
                <a16:creationId xmlns:a16="http://schemas.microsoft.com/office/drawing/2014/main" id="{9BB50A66-A3C8-4F5A-970D-6AE2509F4C21}"/>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97002790-EADD-4DEE-9817-4E29D3535257}"/>
              </a:ext>
            </a:extLst>
          </p:cNvPr>
          <p:cNvSpPr>
            <a:spLocks noGrp="1"/>
          </p:cNvSpPr>
          <p:nvPr>
            <p:ph type="sldNum" sz="quarter" idx="12"/>
          </p:nvPr>
        </p:nvSpPr>
        <p:spPr/>
        <p:txBody>
          <a:bodyPr/>
          <a:lstStyle/>
          <a:p>
            <a:fld id="{318A38D1-E2E6-4981-BBB6-A03D8362AB00}" type="slidenum">
              <a:rPr lang="pt-BR" smtClean="0"/>
              <a:t>‹nº›</a:t>
            </a:fld>
            <a:endParaRPr lang="pt-BR"/>
          </a:p>
        </p:txBody>
      </p:sp>
    </p:spTree>
    <p:extLst>
      <p:ext uri="{BB962C8B-B14F-4D97-AF65-F5344CB8AC3E}">
        <p14:creationId xmlns:p14="http://schemas.microsoft.com/office/powerpoint/2010/main" val="2008883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D3A9DC-135A-4E49-9FE9-656B9729D2F2}"/>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CC58A52F-A5EB-4F25-8C5E-C42E11C597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343D8925-8586-40BD-A0DA-BE8109A05C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a:extLst>
              <a:ext uri="{FF2B5EF4-FFF2-40B4-BE49-F238E27FC236}">
                <a16:creationId xmlns:a16="http://schemas.microsoft.com/office/drawing/2014/main" id="{ADD0E2B8-6C8C-4D58-B56A-D0E20C429CF0}"/>
              </a:ext>
            </a:extLst>
          </p:cNvPr>
          <p:cNvSpPr>
            <a:spLocks noGrp="1"/>
          </p:cNvSpPr>
          <p:nvPr>
            <p:ph type="dt" sz="half" idx="10"/>
          </p:nvPr>
        </p:nvSpPr>
        <p:spPr/>
        <p:txBody>
          <a:bodyPr/>
          <a:lstStyle/>
          <a:p>
            <a:fld id="{4496CB9C-7868-4294-B555-62C76C42A819}" type="datetimeFigureOut">
              <a:rPr lang="pt-BR" smtClean="0"/>
              <a:t>04/12/2018</a:t>
            </a:fld>
            <a:endParaRPr lang="pt-BR"/>
          </a:p>
        </p:txBody>
      </p:sp>
      <p:sp>
        <p:nvSpPr>
          <p:cNvPr id="6" name="Espaço Reservado para Rodapé 5">
            <a:extLst>
              <a:ext uri="{FF2B5EF4-FFF2-40B4-BE49-F238E27FC236}">
                <a16:creationId xmlns:a16="http://schemas.microsoft.com/office/drawing/2014/main" id="{4EE1EEF2-7F61-4EDA-9129-CD8F73F67C82}"/>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52EC6D3E-946D-4C2C-AF15-EC9C9B71635A}"/>
              </a:ext>
            </a:extLst>
          </p:cNvPr>
          <p:cNvSpPr>
            <a:spLocks noGrp="1"/>
          </p:cNvSpPr>
          <p:nvPr>
            <p:ph type="sldNum" sz="quarter" idx="12"/>
          </p:nvPr>
        </p:nvSpPr>
        <p:spPr/>
        <p:txBody>
          <a:bodyPr/>
          <a:lstStyle/>
          <a:p>
            <a:fld id="{318A38D1-E2E6-4981-BBB6-A03D8362AB00}" type="slidenum">
              <a:rPr lang="pt-BR" smtClean="0"/>
              <a:t>‹nº›</a:t>
            </a:fld>
            <a:endParaRPr lang="pt-BR"/>
          </a:p>
        </p:txBody>
      </p:sp>
    </p:spTree>
    <p:extLst>
      <p:ext uri="{BB962C8B-B14F-4D97-AF65-F5344CB8AC3E}">
        <p14:creationId xmlns:p14="http://schemas.microsoft.com/office/powerpoint/2010/main" val="3712673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B801795B-964B-4372-B610-44BB76EE52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7B7D6032-65B9-4B45-AED3-E74788603C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97705FF3-91A8-4B03-A891-5B18A0A17E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96CB9C-7868-4294-B555-62C76C42A819}" type="datetimeFigureOut">
              <a:rPr lang="pt-BR" smtClean="0"/>
              <a:t>04/12/2018</a:t>
            </a:fld>
            <a:endParaRPr lang="pt-BR"/>
          </a:p>
        </p:txBody>
      </p:sp>
      <p:sp>
        <p:nvSpPr>
          <p:cNvPr id="5" name="Espaço Reservado para Rodapé 4">
            <a:extLst>
              <a:ext uri="{FF2B5EF4-FFF2-40B4-BE49-F238E27FC236}">
                <a16:creationId xmlns:a16="http://schemas.microsoft.com/office/drawing/2014/main" id="{90309282-A3E9-424D-93F7-2DCC290C20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98AB9104-504E-4A6D-8B2A-77FA43B0F8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8A38D1-E2E6-4981-BBB6-A03D8362AB00}" type="slidenum">
              <a:rPr lang="pt-BR" smtClean="0"/>
              <a:t>‹nº›</a:t>
            </a:fld>
            <a:endParaRPr lang="pt-BR"/>
          </a:p>
        </p:txBody>
      </p:sp>
    </p:spTree>
    <p:extLst>
      <p:ext uri="{BB962C8B-B14F-4D97-AF65-F5344CB8AC3E}">
        <p14:creationId xmlns:p14="http://schemas.microsoft.com/office/powerpoint/2010/main" val="17880776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00441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2453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8606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95790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76851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08739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71304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52314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26647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49340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29741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03064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93483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10985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36651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57183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76756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8917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48686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55935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200018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24302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01 - Uma chance de escolhe-lo">
            <a:hlinkClick r:id="" action="ppaction://media"/>
            <a:extLst>
              <a:ext uri="{FF2B5EF4-FFF2-40B4-BE49-F238E27FC236}">
                <a16:creationId xmlns:a16="http://schemas.microsoft.com/office/drawing/2014/main" id="{1F1D6F1D-C7D1-401A-AFAC-95BE77242EE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381000"/>
            <a:ext cx="12192000" cy="6096000"/>
          </a:xfrm>
          <a:prstGeom prst="rect">
            <a:avLst/>
          </a:prstGeom>
        </p:spPr>
      </p:pic>
    </p:spTree>
    <p:extLst>
      <p:ext uri="{BB962C8B-B14F-4D97-AF65-F5344CB8AC3E}">
        <p14:creationId xmlns:p14="http://schemas.microsoft.com/office/powerpoint/2010/main" val="2999230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6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FBDB5838-F809-43DA-88B0-1B595A2D4D96}"/>
              </a:ext>
            </a:extLst>
          </p:cNvPr>
          <p:cNvSpPr txBox="1"/>
          <p:nvPr/>
        </p:nvSpPr>
        <p:spPr>
          <a:xfrm>
            <a:off x="8822452" y="3938954"/>
            <a:ext cx="2357633" cy="461665"/>
          </a:xfrm>
          <a:prstGeom prst="rect">
            <a:avLst/>
          </a:prstGeom>
          <a:noFill/>
        </p:spPr>
        <p:txBody>
          <a:bodyPr wrap="none" rtlCol="0">
            <a:spAutoFit/>
          </a:bodyPr>
          <a:lstStyle/>
          <a:p>
            <a:r>
              <a:rPr lang="pt-BR" sz="2400" b="1" dirty="0">
                <a:solidFill>
                  <a:srgbClr val="FFC000"/>
                </a:solidFill>
              </a:rPr>
              <a:t>PRÓXIMO TEMA:</a:t>
            </a:r>
          </a:p>
        </p:txBody>
      </p:sp>
    </p:spTree>
    <p:extLst>
      <p:ext uri="{BB962C8B-B14F-4D97-AF65-F5344CB8AC3E}">
        <p14:creationId xmlns:p14="http://schemas.microsoft.com/office/powerpoint/2010/main" val="5164639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75378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1900D36B-2AAD-4585-B863-417F04F05C95}"/>
              </a:ext>
            </a:extLst>
          </p:cNvPr>
          <p:cNvSpPr txBox="1"/>
          <p:nvPr/>
        </p:nvSpPr>
        <p:spPr>
          <a:xfrm>
            <a:off x="5480491" y="2863781"/>
            <a:ext cx="1009956" cy="461665"/>
          </a:xfrm>
          <a:prstGeom prst="rect">
            <a:avLst/>
          </a:prstGeom>
          <a:noFill/>
        </p:spPr>
        <p:txBody>
          <a:bodyPr wrap="none" rtlCol="0">
            <a:spAutoFit/>
          </a:bodyPr>
          <a:lstStyle/>
          <a:p>
            <a:r>
              <a:rPr lang="pt-BR" sz="2400" b="1" dirty="0">
                <a:solidFill>
                  <a:srgbClr val="FFC000"/>
                </a:solidFill>
              </a:rPr>
              <a:t>TEXTO</a:t>
            </a:r>
          </a:p>
        </p:txBody>
      </p:sp>
    </p:spTree>
    <p:extLst>
      <p:ext uri="{BB962C8B-B14F-4D97-AF65-F5344CB8AC3E}">
        <p14:creationId xmlns:p14="http://schemas.microsoft.com/office/powerpoint/2010/main" val="26384805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FBDB5838-F809-43DA-88B0-1B595A2D4D96}"/>
              </a:ext>
            </a:extLst>
          </p:cNvPr>
          <p:cNvSpPr txBox="1"/>
          <p:nvPr/>
        </p:nvSpPr>
        <p:spPr>
          <a:xfrm>
            <a:off x="5591022" y="783772"/>
            <a:ext cx="1009956" cy="461665"/>
          </a:xfrm>
          <a:prstGeom prst="rect">
            <a:avLst/>
          </a:prstGeom>
          <a:noFill/>
        </p:spPr>
        <p:txBody>
          <a:bodyPr wrap="none" rtlCol="0">
            <a:spAutoFit/>
          </a:bodyPr>
          <a:lstStyle/>
          <a:p>
            <a:r>
              <a:rPr lang="pt-BR" sz="2400" b="1" dirty="0">
                <a:solidFill>
                  <a:srgbClr val="FFC000"/>
                </a:solidFill>
              </a:rPr>
              <a:t>TEXTO</a:t>
            </a:r>
          </a:p>
        </p:txBody>
      </p:sp>
    </p:spTree>
    <p:extLst>
      <p:ext uri="{BB962C8B-B14F-4D97-AF65-F5344CB8AC3E}">
        <p14:creationId xmlns:p14="http://schemas.microsoft.com/office/powerpoint/2010/main" val="1529647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B891436A-EC10-4F02-8471-C7B2A5BD5600}"/>
              </a:ext>
            </a:extLst>
          </p:cNvPr>
          <p:cNvSpPr txBox="1"/>
          <p:nvPr/>
        </p:nvSpPr>
        <p:spPr>
          <a:xfrm>
            <a:off x="8565334" y="683288"/>
            <a:ext cx="1009956" cy="461665"/>
          </a:xfrm>
          <a:prstGeom prst="rect">
            <a:avLst/>
          </a:prstGeom>
          <a:noFill/>
        </p:spPr>
        <p:txBody>
          <a:bodyPr wrap="none" rtlCol="0">
            <a:spAutoFit/>
          </a:bodyPr>
          <a:lstStyle/>
          <a:p>
            <a:r>
              <a:rPr lang="pt-BR" sz="2400" b="1" dirty="0">
                <a:solidFill>
                  <a:schemeClr val="bg1"/>
                </a:solidFill>
              </a:rPr>
              <a:t>TEXTO</a:t>
            </a:r>
          </a:p>
        </p:txBody>
      </p:sp>
    </p:spTree>
    <p:extLst>
      <p:ext uri="{BB962C8B-B14F-4D97-AF65-F5344CB8AC3E}">
        <p14:creationId xmlns:p14="http://schemas.microsoft.com/office/powerpoint/2010/main" val="28517440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E7D17A58-7864-4645-9A04-73A435CDF0C8}"/>
              </a:ext>
            </a:extLst>
          </p:cNvPr>
          <p:cNvSpPr txBox="1"/>
          <p:nvPr/>
        </p:nvSpPr>
        <p:spPr>
          <a:xfrm>
            <a:off x="5591022" y="783772"/>
            <a:ext cx="1009956" cy="461665"/>
          </a:xfrm>
          <a:prstGeom prst="rect">
            <a:avLst/>
          </a:prstGeom>
          <a:noFill/>
        </p:spPr>
        <p:txBody>
          <a:bodyPr wrap="none" rtlCol="0">
            <a:spAutoFit/>
          </a:bodyPr>
          <a:lstStyle/>
          <a:p>
            <a:r>
              <a:rPr lang="pt-BR" sz="2400" b="1" dirty="0">
                <a:solidFill>
                  <a:schemeClr val="bg1"/>
                </a:solidFill>
              </a:rPr>
              <a:t>TEXTO</a:t>
            </a:r>
          </a:p>
        </p:txBody>
      </p:sp>
    </p:spTree>
    <p:extLst>
      <p:ext uri="{BB962C8B-B14F-4D97-AF65-F5344CB8AC3E}">
        <p14:creationId xmlns:p14="http://schemas.microsoft.com/office/powerpoint/2010/main" val="16236059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1900D36B-2AAD-4585-B863-417F04F05C95}"/>
              </a:ext>
            </a:extLst>
          </p:cNvPr>
          <p:cNvSpPr txBox="1"/>
          <p:nvPr/>
        </p:nvSpPr>
        <p:spPr>
          <a:xfrm>
            <a:off x="5380007" y="1034980"/>
            <a:ext cx="1009956" cy="461665"/>
          </a:xfrm>
          <a:prstGeom prst="rect">
            <a:avLst/>
          </a:prstGeom>
          <a:noFill/>
        </p:spPr>
        <p:txBody>
          <a:bodyPr wrap="none" rtlCol="0">
            <a:spAutoFit/>
          </a:bodyPr>
          <a:lstStyle/>
          <a:p>
            <a:r>
              <a:rPr lang="pt-BR" sz="2400" b="1" dirty="0">
                <a:solidFill>
                  <a:schemeClr val="bg1"/>
                </a:solidFill>
              </a:rPr>
              <a:t>TEXTO</a:t>
            </a:r>
          </a:p>
        </p:txBody>
      </p:sp>
      <p:sp>
        <p:nvSpPr>
          <p:cNvPr id="4" name="CaixaDeTexto 3">
            <a:extLst>
              <a:ext uri="{FF2B5EF4-FFF2-40B4-BE49-F238E27FC236}">
                <a16:creationId xmlns:a16="http://schemas.microsoft.com/office/drawing/2014/main" id="{6F290CA4-2431-40AC-8F8B-08EC1DCA7810}"/>
              </a:ext>
            </a:extLst>
          </p:cNvPr>
          <p:cNvSpPr txBox="1"/>
          <p:nvPr/>
        </p:nvSpPr>
        <p:spPr>
          <a:xfrm>
            <a:off x="5591022" y="4091354"/>
            <a:ext cx="1009956" cy="461665"/>
          </a:xfrm>
          <a:prstGeom prst="rect">
            <a:avLst/>
          </a:prstGeom>
          <a:noFill/>
        </p:spPr>
        <p:txBody>
          <a:bodyPr wrap="none" rtlCol="0">
            <a:spAutoFit/>
          </a:bodyPr>
          <a:lstStyle/>
          <a:p>
            <a:r>
              <a:rPr lang="pt-BR" sz="2400" b="1" dirty="0">
                <a:solidFill>
                  <a:schemeClr val="bg1"/>
                </a:solidFill>
              </a:rPr>
              <a:t>TEXTO</a:t>
            </a:r>
          </a:p>
        </p:txBody>
      </p:sp>
    </p:spTree>
    <p:extLst>
      <p:ext uri="{BB962C8B-B14F-4D97-AF65-F5344CB8AC3E}">
        <p14:creationId xmlns:p14="http://schemas.microsoft.com/office/powerpoint/2010/main" val="29405585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1900D36B-2AAD-4585-B863-417F04F05C95}"/>
              </a:ext>
            </a:extLst>
          </p:cNvPr>
          <p:cNvSpPr txBox="1"/>
          <p:nvPr/>
        </p:nvSpPr>
        <p:spPr>
          <a:xfrm>
            <a:off x="5862328" y="5898383"/>
            <a:ext cx="1009956" cy="461665"/>
          </a:xfrm>
          <a:prstGeom prst="rect">
            <a:avLst/>
          </a:prstGeom>
          <a:noFill/>
        </p:spPr>
        <p:txBody>
          <a:bodyPr wrap="none" rtlCol="0">
            <a:spAutoFit/>
          </a:bodyPr>
          <a:lstStyle/>
          <a:p>
            <a:r>
              <a:rPr lang="pt-BR" sz="2400" b="1" dirty="0">
                <a:solidFill>
                  <a:srgbClr val="FFC000"/>
                </a:solidFill>
              </a:rPr>
              <a:t>TEXTO</a:t>
            </a:r>
          </a:p>
        </p:txBody>
      </p:sp>
    </p:spTree>
    <p:extLst>
      <p:ext uri="{BB962C8B-B14F-4D97-AF65-F5344CB8AC3E}">
        <p14:creationId xmlns:p14="http://schemas.microsoft.com/office/powerpoint/2010/main" val="17507994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CBB86D63-7B36-4C61-9264-3FABFC1DB2F1}"/>
              </a:ext>
            </a:extLst>
          </p:cNvPr>
          <p:cNvSpPr txBox="1"/>
          <p:nvPr/>
        </p:nvSpPr>
        <p:spPr>
          <a:xfrm>
            <a:off x="5591022" y="5838093"/>
            <a:ext cx="1009956" cy="461665"/>
          </a:xfrm>
          <a:prstGeom prst="rect">
            <a:avLst/>
          </a:prstGeom>
          <a:noFill/>
        </p:spPr>
        <p:txBody>
          <a:bodyPr wrap="none" rtlCol="0">
            <a:spAutoFit/>
          </a:bodyPr>
          <a:lstStyle/>
          <a:p>
            <a:r>
              <a:rPr lang="pt-BR" sz="2400" b="1" dirty="0">
                <a:solidFill>
                  <a:schemeClr val="bg1"/>
                </a:solidFill>
              </a:rPr>
              <a:t>TEXTO</a:t>
            </a:r>
          </a:p>
        </p:txBody>
      </p:sp>
    </p:spTree>
    <p:extLst>
      <p:ext uri="{BB962C8B-B14F-4D97-AF65-F5344CB8AC3E}">
        <p14:creationId xmlns:p14="http://schemas.microsoft.com/office/powerpoint/2010/main" val="4339838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51B00077-1308-4C74-B420-554BEE75716F}"/>
              </a:ext>
            </a:extLst>
          </p:cNvPr>
          <p:cNvSpPr txBox="1"/>
          <p:nvPr/>
        </p:nvSpPr>
        <p:spPr>
          <a:xfrm>
            <a:off x="5681457" y="5325627"/>
            <a:ext cx="1009956" cy="461665"/>
          </a:xfrm>
          <a:prstGeom prst="rect">
            <a:avLst/>
          </a:prstGeom>
          <a:noFill/>
        </p:spPr>
        <p:txBody>
          <a:bodyPr wrap="none" rtlCol="0">
            <a:spAutoFit/>
          </a:bodyPr>
          <a:lstStyle/>
          <a:p>
            <a:r>
              <a:rPr lang="pt-BR" sz="2400" b="1" dirty="0">
                <a:solidFill>
                  <a:srgbClr val="FFC000"/>
                </a:solidFill>
              </a:rPr>
              <a:t>TEXTO</a:t>
            </a:r>
          </a:p>
        </p:txBody>
      </p:sp>
    </p:spTree>
    <p:extLst>
      <p:ext uri="{BB962C8B-B14F-4D97-AF65-F5344CB8AC3E}">
        <p14:creationId xmlns:p14="http://schemas.microsoft.com/office/powerpoint/2010/main" val="36567186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62013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3D723DAF-1001-4FBD-AED9-6083F47F1482}"/>
              </a:ext>
            </a:extLst>
          </p:cNvPr>
          <p:cNvSpPr txBox="1"/>
          <p:nvPr/>
        </p:nvSpPr>
        <p:spPr>
          <a:xfrm>
            <a:off x="2566468" y="884255"/>
            <a:ext cx="1009956" cy="461665"/>
          </a:xfrm>
          <a:prstGeom prst="rect">
            <a:avLst/>
          </a:prstGeom>
          <a:noFill/>
        </p:spPr>
        <p:txBody>
          <a:bodyPr wrap="none" rtlCol="0">
            <a:spAutoFit/>
          </a:bodyPr>
          <a:lstStyle/>
          <a:p>
            <a:r>
              <a:rPr lang="pt-BR" sz="2400" b="1" dirty="0">
                <a:solidFill>
                  <a:srgbClr val="FFC000"/>
                </a:solidFill>
              </a:rPr>
              <a:t>TEXTO</a:t>
            </a:r>
          </a:p>
        </p:txBody>
      </p:sp>
    </p:spTree>
    <p:extLst>
      <p:ext uri="{BB962C8B-B14F-4D97-AF65-F5344CB8AC3E}">
        <p14:creationId xmlns:p14="http://schemas.microsoft.com/office/powerpoint/2010/main" val="18051030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723CCBF8-11EB-44D3-8111-C9D2247955D8}"/>
              </a:ext>
            </a:extLst>
          </p:cNvPr>
          <p:cNvSpPr txBox="1"/>
          <p:nvPr/>
        </p:nvSpPr>
        <p:spPr>
          <a:xfrm>
            <a:off x="2275066" y="904352"/>
            <a:ext cx="1009956" cy="461665"/>
          </a:xfrm>
          <a:prstGeom prst="rect">
            <a:avLst/>
          </a:prstGeom>
          <a:noFill/>
        </p:spPr>
        <p:txBody>
          <a:bodyPr wrap="none" rtlCol="0">
            <a:spAutoFit/>
          </a:bodyPr>
          <a:lstStyle/>
          <a:p>
            <a:r>
              <a:rPr lang="pt-BR" sz="2400" b="1" dirty="0">
                <a:solidFill>
                  <a:srgbClr val="FFC000"/>
                </a:solidFill>
              </a:rPr>
              <a:t>TEXTO</a:t>
            </a:r>
          </a:p>
        </p:txBody>
      </p:sp>
    </p:spTree>
    <p:extLst>
      <p:ext uri="{BB962C8B-B14F-4D97-AF65-F5344CB8AC3E}">
        <p14:creationId xmlns:p14="http://schemas.microsoft.com/office/powerpoint/2010/main" val="6372612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796522E3-084C-4625-BD95-C5210FDC8F45}"/>
              </a:ext>
            </a:extLst>
          </p:cNvPr>
          <p:cNvSpPr txBox="1"/>
          <p:nvPr/>
        </p:nvSpPr>
        <p:spPr>
          <a:xfrm>
            <a:off x="8484947" y="1668027"/>
            <a:ext cx="1009956" cy="461665"/>
          </a:xfrm>
          <a:prstGeom prst="rect">
            <a:avLst/>
          </a:prstGeom>
          <a:noFill/>
        </p:spPr>
        <p:txBody>
          <a:bodyPr wrap="none" rtlCol="0">
            <a:spAutoFit/>
          </a:bodyPr>
          <a:lstStyle/>
          <a:p>
            <a:r>
              <a:rPr lang="pt-BR" sz="2400" b="1" dirty="0">
                <a:solidFill>
                  <a:srgbClr val="FFC000"/>
                </a:solidFill>
              </a:rPr>
              <a:t>TEXTO</a:t>
            </a:r>
          </a:p>
        </p:txBody>
      </p:sp>
    </p:spTree>
    <p:extLst>
      <p:ext uri="{BB962C8B-B14F-4D97-AF65-F5344CB8AC3E}">
        <p14:creationId xmlns:p14="http://schemas.microsoft.com/office/powerpoint/2010/main" val="41647078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42002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20688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94406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31133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5772888"/>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572</TotalTime>
  <Words>1225</Words>
  <Application>Microsoft Office PowerPoint</Application>
  <PresentationFormat>Widescreen</PresentationFormat>
  <Paragraphs>56</Paragraphs>
  <Slides>42</Slides>
  <Notes>20</Notes>
  <HiddenSlides>0</HiddenSlides>
  <MMClips>1</MMClips>
  <ScaleCrop>false</ScaleCrop>
  <HeadingPairs>
    <vt:vector size="6" baseType="variant">
      <vt:variant>
        <vt:lpstr>Fontes usadas</vt:lpstr>
      </vt:variant>
      <vt:variant>
        <vt:i4>3</vt:i4>
      </vt:variant>
      <vt:variant>
        <vt:lpstr>Tema</vt:lpstr>
      </vt:variant>
      <vt:variant>
        <vt:i4>1</vt:i4>
      </vt:variant>
      <vt:variant>
        <vt:lpstr>Títulos de slides</vt:lpstr>
      </vt:variant>
      <vt:variant>
        <vt:i4>42</vt:i4>
      </vt:variant>
    </vt:vector>
  </HeadingPairs>
  <TitlesOfParts>
    <vt:vector size="46" baseType="lpstr">
      <vt:lpstr>Arial</vt:lpstr>
      <vt:lpstr>Calibri</vt:lpstr>
      <vt:lpstr>Calibri Light</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Henrique ID</dc:creator>
  <cp:lastModifiedBy>Webber ID</cp:lastModifiedBy>
  <cp:revision>27</cp:revision>
  <dcterms:created xsi:type="dcterms:W3CDTF">2018-11-18T13:30:49Z</dcterms:created>
  <dcterms:modified xsi:type="dcterms:W3CDTF">2018-12-04T20:09:08Z</dcterms:modified>
</cp:coreProperties>
</file>