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86" r:id="rId2"/>
    <p:sldId id="287" r:id="rId3"/>
    <p:sldId id="290"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88" r:id="rId21"/>
    <p:sldId id="289"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91" r:id="rId37"/>
    <p:sldId id="292" r:id="rId38"/>
    <p:sldId id="302" r:id="rId39"/>
    <p:sldId id="293" r:id="rId40"/>
    <p:sldId id="294" r:id="rId41"/>
    <p:sldId id="295" r:id="rId42"/>
    <p:sldId id="296" r:id="rId43"/>
    <p:sldId id="297" r:id="rId44"/>
    <p:sldId id="298" r:id="rId45"/>
    <p:sldId id="299" r:id="rId46"/>
    <p:sldId id="300" r:id="rId47"/>
    <p:sldId id="301" r:id="rId4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stavo ID" initials="GI" lastIdx="1" clrIdx="0">
    <p:extLst>
      <p:ext uri="{19B8F6BF-5375-455C-9EA6-DF929625EA0E}">
        <p15:presenceInfo xmlns:p15="http://schemas.microsoft.com/office/powerpoint/2012/main" userId="Gustavo ID" providerId="None"/>
      </p:ext>
    </p:extLst>
  </p:cmAuthor>
  <p:cmAuthor id="2" name="Webber ID" initials="WI" lastIdx="1" clrIdx="1">
    <p:extLst>
      <p:ext uri="{19B8F6BF-5375-455C-9EA6-DF929625EA0E}">
        <p15:presenceInfo xmlns:p15="http://schemas.microsoft.com/office/powerpoint/2012/main" userId="Webber 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6" autoAdjust="0"/>
    <p:restoredTop sz="76725" autoAdjust="0"/>
  </p:normalViewPr>
  <p:slideViewPr>
    <p:cSldViewPr snapToGrid="0">
      <p:cViewPr varScale="1">
        <p:scale>
          <a:sx n="88" d="100"/>
          <a:sy n="88" d="100"/>
        </p:scale>
        <p:origin x="6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478B6-AB10-4B62-B6F6-0895B789BABE}" type="datetimeFigureOut">
              <a:rPr lang="pt-BR" smtClean="0"/>
              <a:t>04/12/2018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59AD1-9775-4252-97F4-6558179FBAF4}" type="slidenum">
              <a:rPr lang="pt-BR" smtClean="0"/>
              <a:t>‹nº›</a:t>
            </a:fld>
            <a:endParaRPr lang="pt-BR"/>
          </a:p>
        </p:txBody>
      </p:sp>
    </p:spTree>
    <p:extLst>
      <p:ext uri="{BB962C8B-B14F-4D97-AF65-F5344CB8AC3E}">
        <p14:creationId xmlns:p14="http://schemas.microsoft.com/office/powerpoint/2010/main" val="157085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1</a:t>
            </a:fld>
            <a:endParaRPr lang="pt-BR"/>
          </a:p>
        </p:txBody>
      </p:sp>
    </p:spTree>
    <p:extLst>
      <p:ext uri="{BB962C8B-B14F-4D97-AF65-F5344CB8AC3E}">
        <p14:creationId xmlns:p14="http://schemas.microsoft.com/office/powerpoint/2010/main" val="2134611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Faltava ele fazer uma escolha definitiva por Jesus, faltava a ele entregar-se completamente a Jesus, faltava a ele entregar-se a Jesus, trocando as riquezas pelo Mestre. </a:t>
            </a:r>
          </a:p>
          <a:p>
            <a:r>
              <a:rPr lang="pt-BR" sz="1200" b="0" i="0" kern="1200" dirty="0">
                <a:solidFill>
                  <a:schemeClr val="tx1"/>
                </a:solidFill>
                <a:effectLst/>
                <a:latin typeface="+mn-lt"/>
                <a:ea typeface="+mn-ea"/>
                <a:cs typeface="+mn-cs"/>
              </a:rPr>
              <a:t>Ele virou as costas e foi embora porque amava mais sua riqueza e não podia abrir mão dela em favor de Jesus. </a:t>
            </a: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10</a:t>
            </a:fld>
            <a:endParaRPr lang="pt-BR"/>
          </a:p>
        </p:txBody>
      </p:sp>
    </p:spTree>
    <p:extLst>
      <p:ext uri="{BB962C8B-B14F-4D97-AF65-F5344CB8AC3E}">
        <p14:creationId xmlns:p14="http://schemas.microsoft.com/office/powerpoint/2010/main" val="3490347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III. A PERGUNTA DE PEDRO</a:t>
            </a:r>
            <a:br>
              <a:rPr lang="pt-BR" sz="1200" b="1" i="0" kern="1200" dirty="0">
                <a:solidFill>
                  <a:schemeClr val="tx1"/>
                </a:solidFill>
                <a:effectLst/>
                <a:latin typeface="+mn-lt"/>
                <a:ea typeface="+mn-ea"/>
                <a:cs typeface="+mn-cs"/>
              </a:rPr>
            </a:br>
            <a:r>
              <a:rPr lang="pt-BR" sz="1200" b="0" i="1" kern="1200" dirty="0">
                <a:solidFill>
                  <a:schemeClr val="tx1"/>
                </a:solidFill>
                <a:effectLst/>
                <a:latin typeface="+mn-lt"/>
                <a:ea typeface="+mn-ea"/>
                <a:cs typeface="+mn-cs"/>
              </a:rPr>
              <a:t>“Então, lhe falou Pedro: </a:t>
            </a:r>
            <a:r>
              <a:rPr lang="pt-BR" sz="1200" b="1" i="1" kern="1200" dirty="0">
                <a:solidFill>
                  <a:schemeClr val="tx1"/>
                </a:solidFill>
                <a:effectLst/>
                <a:latin typeface="+mn-lt"/>
                <a:ea typeface="+mn-ea"/>
                <a:cs typeface="+mn-cs"/>
              </a:rPr>
              <a:t>Eis que nós tudo deixamos </a:t>
            </a:r>
            <a:r>
              <a:rPr lang="pt-BR" sz="1200" b="0" i="1" kern="1200" dirty="0">
                <a:solidFill>
                  <a:schemeClr val="tx1"/>
                </a:solidFill>
                <a:effectLst/>
                <a:latin typeface="+mn-lt"/>
                <a:ea typeface="+mn-ea"/>
                <a:cs typeface="+mn-cs"/>
              </a:rPr>
              <a:t>e</a:t>
            </a:r>
            <a:br>
              <a:rPr lang="pt-BR" sz="1200" b="0" i="1" kern="1200" dirty="0">
                <a:solidFill>
                  <a:schemeClr val="tx1"/>
                </a:solidFill>
                <a:effectLst/>
                <a:latin typeface="+mn-lt"/>
                <a:ea typeface="+mn-ea"/>
                <a:cs typeface="+mn-cs"/>
              </a:rPr>
            </a:br>
            <a:r>
              <a:rPr lang="pt-BR" sz="1200" b="0" i="1" kern="1200" dirty="0">
                <a:solidFill>
                  <a:schemeClr val="tx1"/>
                </a:solidFill>
                <a:effectLst/>
                <a:latin typeface="+mn-lt"/>
                <a:ea typeface="+mn-ea"/>
                <a:cs typeface="+mn-cs"/>
              </a:rPr>
              <a:t>te seguimos; que será, pois, de nós?” (Mateus 19:27).</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11</a:t>
            </a:fld>
            <a:endParaRPr lang="pt-BR"/>
          </a:p>
        </p:txBody>
      </p:sp>
    </p:spTree>
    <p:extLst>
      <p:ext uri="{BB962C8B-B14F-4D97-AF65-F5344CB8AC3E}">
        <p14:creationId xmlns:p14="http://schemas.microsoft.com/office/powerpoint/2010/main" val="3512764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Pedro foi claro: O jovem rico não deixou, mas nós deixamos. O que vamos receber em troca? Muitos tem dúvida se deixar tudo para seguir a Jesus, é a melhor escolha. Ficam pensando se compensa escolher Jesus. Talvez esta seja a sua pergunta neste momento. Qual a vantagem de escolher Jesus?</a:t>
            </a: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12</a:t>
            </a:fld>
            <a:endParaRPr lang="pt-BR"/>
          </a:p>
        </p:txBody>
      </p:sp>
    </p:spTree>
    <p:extLst>
      <p:ext uri="{BB962C8B-B14F-4D97-AF65-F5344CB8AC3E}">
        <p14:creationId xmlns:p14="http://schemas.microsoft.com/office/powerpoint/2010/main" val="585414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E você fica pensando que provavelmente terá que deixar alguns amigos, mudar seus hábitos, deixar de frequentar alguns lugares que hoje frequenta, mudar até alguns tipos de roupa que você usa. Isto sem contar que provavelmente até seus hábitos alimentares mudarão para seguir a Jesus.</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13</a:t>
            </a:fld>
            <a:endParaRPr lang="pt-BR"/>
          </a:p>
        </p:txBody>
      </p:sp>
    </p:spTree>
    <p:extLst>
      <p:ext uri="{BB962C8B-B14F-4D97-AF65-F5344CB8AC3E}">
        <p14:creationId xmlns:p14="http://schemas.microsoft.com/office/powerpoint/2010/main" val="1177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Vem então a pergunta novamente: Será que COMPENSA? Parece que Deus prende as pessoas, ou, só quer para elas aquilo que elas não querem. Alguns pensam que os pedidos de Deus tiram tudo o que há de bom na sua vida e que Deus interfere demais. Acham que Deus deveria dar mais liberdade para as pessoas.</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14</a:t>
            </a:fld>
            <a:endParaRPr lang="pt-BR"/>
          </a:p>
        </p:txBody>
      </p:sp>
    </p:spTree>
    <p:extLst>
      <p:ext uri="{BB962C8B-B14F-4D97-AF65-F5344CB8AC3E}">
        <p14:creationId xmlns:p14="http://schemas.microsoft.com/office/powerpoint/2010/main" val="2762279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IV. A RECOMPENSA</a:t>
            </a:r>
            <a:br>
              <a:rPr lang="pt-BR" sz="1200" b="1"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Se Deus nos criou e nos conhece, assim sendo, Ele também sabe oque é melhor para nós. E, não tenha dúvidas, escolher Jesus sempre será a melhor escolha.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15</a:t>
            </a:fld>
            <a:endParaRPr lang="pt-BR"/>
          </a:p>
        </p:txBody>
      </p:sp>
    </p:spTree>
    <p:extLst>
      <p:ext uri="{BB962C8B-B14F-4D97-AF65-F5344CB8AC3E}">
        <p14:creationId xmlns:p14="http://schemas.microsoft.com/office/powerpoint/2010/main" val="729885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Mateus 19:29 diz assim: </a:t>
            </a:r>
            <a:r>
              <a:rPr lang="pt-BR" sz="1200" b="0" i="1" kern="1200" dirty="0">
                <a:solidFill>
                  <a:schemeClr val="tx1"/>
                </a:solidFill>
                <a:effectLst/>
                <a:latin typeface="+mn-lt"/>
                <a:ea typeface="+mn-ea"/>
                <a:cs typeface="+mn-cs"/>
              </a:rPr>
              <a:t>“E todo aquele que tiver deixado casas, ou</a:t>
            </a:r>
            <a:br>
              <a:rPr lang="pt-BR" sz="1200" b="0" i="1" kern="1200" dirty="0">
                <a:solidFill>
                  <a:schemeClr val="tx1"/>
                </a:solidFill>
                <a:effectLst/>
                <a:latin typeface="+mn-lt"/>
                <a:ea typeface="+mn-ea"/>
                <a:cs typeface="+mn-cs"/>
              </a:rPr>
            </a:br>
            <a:r>
              <a:rPr lang="pt-BR" sz="1200" b="0" i="1" kern="1200" dirty="0">
                <a:solidFill>
                  <a:schemeClr val="tx1"/>
                </a:solidFill>
                <a:effectLst/>
                <a:latin typeface="+mn-lt"/>
                <a:ea typeface="+mn-ea"/>
                <a:cs typeface="+mn-cs"/>
              </a:rPr>
              <a:t>irmãos, ou irmãs, ou pai, ou mãe [ou mulher], ou filhos, ou campos,</a:t>
            </a:r>
            <a:br>
              <a:rPr lang="pt-BR" sz="1200" b="0" i="1" kern="1200" dirty="0">
                <a:solidFill>
                  <a:schemeClr val="tx1"/>
                </a:solidFill>
                <a:effectLst/>
                <a:latin typeface="+mn-lt"/>
                <a:ea typeface="+mn-ea"/>
                <a:cs typeface="+mn-cs"/>
              </a:rPr>
            </a:br>
            <a:r>
              <a:rPr lang="pt-BR" sz="1200" b="0" i="1" kern="1200" dirty="0">
                <a:solidFill>
                  <a:schemeClr val="tx1"/>
                </a:solidFill>
                <a:effectLst/>
                <a:latin typeface="+mn-lt"/>
                <a:ea typeface="+mn-ea"/>
                <a:cs typeface="+mn-cs"/>
              </a:rPr>
              <a:t>por causa do meu nome, receberá muitas vezes mais e herdará a vida</a:t>
            </a:r>
            <a:br>
              <a:rPr lang="pt-BR" sz="1200" b="0" i="1" kern="1200" dirty="0">
                <a:solidFill>
                  <a:schemeClr val="tx1"/>
                </a:solidFill>
                <a:effectLst/>
                <a:latin typeface="+mn-lt"/>
                <a:ea typeface="+mn-ea"/>
                <a:cs typeface="+mn-cs"/>
              </a:rPr>
            </a:br>
            <a:r>
              <a:rPr lang="pt-BR" sz="1200" b="0" i="1" kern="1200" dirty="0">
                <a:solidFill>
                  <a:schemeClr val="tx1"/>
                </a:solidFill>
                <a:effectLst/>
                <a:latin typeface="+mn-lt"/>
                <a:ea typeface="+mn-ea"/>
                <a:cs typeface="+mn-cs"/>
              </a:rPr>
              <a:t>eterna.”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16</a:t>
            </a:fld>
            <a:endParaRPr lang="pt-BR"/>
          </a:p>
        </p:txBody>
      </p:sp>
    </p:spTree>
    <p:extLst>
      <p:ext uri="{BB962C8B-B14F-4D97-AF65-F5344CB8AC3E}">
        <p14:creationId xmlns:p14="http://schemas.microsoft.com/office/powerpoint/2010/main" val="1082033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Deus nunca pede que você deixe alguma coisa sem lhe dar muito mais em troca. Atrás de cada pedido de Deus existe uma bênção.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Os resultados você sente ainda nesta vida. Nós podemos identificar pelo menos pelo menos três benefícios que são visíveis e recebidos agora.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17</a:t>
            </a:fld>
            <a:endParaRPr lang="pt-BR"/>
          </a:p>
        </p:txBody>
      </p:sp>
    </p:spTree>
    <p:extLst>
      <p:ext uri="{BB962C8B-B14F-4D97-AF65-F5344CB8AC3E}">
        <p14:creationId xmlns:p14="http://schemas.microsoft.com/office/powerpoint/2010/main" val="693630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1. Liberdade. </a:t>
            </a:r>
            <a:r>
              <a:rPr lang="pt-BR" sz="1200" b="0" i="0" kern="1200" dirty="0">
                <a:solidFill>
                  <a:schemeClr val="tx1"/>
                </a:solidFill>
                <a:effectLst/>
                <a:latin typeface="+mn-lt"/>
                <a:ea typeface="+mn-ea"/>
                <a:cs typeface="+mn-cs"/>
              </a:rPr>
              <a:t>Parece que é isso que você perde, como então a liberdade é um benefício que temos por escolher Jesus?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18</a:t>
            </a:fld>
            <a:endParaRPr lang="pt-BR"/>
          </a:p>
        </p:txBody>
      </p:sp>
    </p:spTree>
    <p:extLst>
      <p:ext uri="{BB962C8B-B14F-4D97-AF65-F5344CB8AC3E}">
        <p14:creationId xmlns:p14="http://schemas.microsoft.com/office/powerpoint/2010/main" val="1869564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Jesus disse: “Eu sou o caminho, e a verdade, e a vida; ninguém vem ao Pai senão por mim.” João 14:6. Ele também disse: “E conhecereis a verdade, e a verdade vos libertará.” João 8:32. Percebeu o que a</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Bíblia está dizendo: Jesus é a verdade e a verdade pode libertar você. Sim, esta é a primeira vantagem de escolher Jesus: Libertação.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19</a:t>
            </a:fld>
            <a:endParaRPr lang="pt-BR"/>
          </a:p>
        </p:txBody>
      </p:sp>
    </p:spTree>
    <p:extLst>
      <p:ext uri="{BB962C8B-B14F-4D97-AF65-F5344CB8AC3E}">
        <p14:creationId xmlns:p14="http://schemas.microsoft.com/office/powerpoint/2010/main" val="408627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2</a:t>
            </a:fld>
            <a:endParaRPr lang="pt-BR"/>
          </a:p>
        </p:txBody>
      </p:sp>
    </p:spTree>
    <p:extLst>
      <p:ext uri="{BB962C8B-B14F-4D97-AF65-F5344CB8AC3E}">
        <p14:creationId xmlns:p14="http://schemas.microsoft.com/office/powerpoint/2010/main" val="3065802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Jesus disse: “Eu sou o caminho, e a verdade, e a vida; ninguém vem ao Pai senão por mim.” João 14:6. Ele também disse: “E conhecereis a verdade, e a verdade vos libertará.” João 8:32. Percebeu o que a</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Bíblia está dizendo: Jesus é a verdade e a verdade pode libertar você. Sim, esta é a primeira vantagem de escolher Jesus: Libertação.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20</a:t>
            </a:fld>
            <a:endParaRPr lang="pt-BR"/>
          </a:p>
        </p:txBody>
      </p:sp>
    </p:spTree>
    <p:extLst>
      <p:ext uri="{BB962C8B-B14F-4D97-AF65-F5344CB8AC3E}">
        <p14:creationId xmlns:p14="http://schemas.microsoft.com/office/powerpoint/2010/main" val="1757634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Jesus disse: “Eu sou o caminho, e a verdade, e a vida; ninguém vem ao Pai senão por mim.” João 14:6. Ele também disse: “E conhecereis a verdade, e a verdade vos libertará.” João 8:32. Percebeu o que a</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Bíblia está dizendo: Jesus é a verdade e a verdade pode libertar você. Sim, esta é a primeira vantagem de escolher Jesus: Libertação.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21</a:t>
            </a:fld>
            <a:endParaRPr lang="pt-BR"/>
          </a:p>
        </p:txBody>
      </p:sp>
    </p:spTree>
    <p:extLst>
      <p:ext uri="{BB962C8B-B14F-4D97-AF65-F5344CB8AC3E}">
        <p14:creationId xmlns:p14="http://schemas.microsoft.com/office/powerpoint/2010/main" val="3873670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Imagine dois garotos de 18 anos que querem mudar de vida. Um é cristão fiel e outro sem religião. Se quiserem deixar a vida que levam, qual dos dois vai ter mais facilidade? Quem não vai ter dificuldade para abandonar costumes mundanos? Quem é livre de verdade?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22</a:t>
            </a:fld>
            <a:endParaRPr lang="pt-BR"/>
          </a:p>
        </p:txBody>
      </p:sp>
    </p:spTree>
    <p:extLst>
      <p:ext uri="{BB962C8B-B14F-4D97-AF65-F5344CB8AC3E}">
        <p14:creationId xmlns:p14="http://schemas.microsoft.com/office/powerpoint/2010/main" val="4063511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2. Felicidade.</a:t>
            </a: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23</a:t>
            </a:fld>
            <a:endParaRPr lang="pt-BR"/>
          </a:p>
        </p:txBody>
      </p:sp>
    </p:spTree>
    <p:extLst>
      <p:ext uri="{BB962C8B-B14F-4D97-AF65-F5344CB8AC3E}">
        <p14:creationId xmlns:p14="http://schemas.microsoft.com/office/powerpoint/2010/main" val="740418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Felicidade é viver bem, é aproveitar o máximo de acordo com o propósito e as características que fomos criados. Só o criador sabe como alguma coisa funciona bem, pois foi Ele que nos “inventou”, Ele sabe o funcionamento ideal da nossa mente, do nosso corpo e tudo mais.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24</a:t>
            </a:fld>
            <a:endParaRPr lang="pt-BR"/>
          </a:p>
        </p:txBody>
      </p:sp>
    </p:spTree>
    <p:extLst>
      <p:ext uri="{BB962C8B-B14F-4D97-AF65-F5344CB8AC3E}">
        <p14:creationId xmlns:p14="http://schemas.microsoft.com/office/powerpoint/2010/main" val="3529189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Bíblia é o manual do fabricante. É o livro de Deus que revela como nossa vida pode funcionar bem. Você pode agir como quiser, mas só</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tem uma forma de funcionar bem.</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25</a:t>
            </a:fld>
            <a:endParaRPr lang="pt-BR"/>
          </a:p>
        </p:txBody>
      </p:sp>
    </p:spTree>
    <p:extLst>
      <p:ext uri="{BB962C8B-B14F-4D97-AF65-F5344CB8AC3E}">
        <p14:creationId xmlns:p14="http://schemas.microsoft.com/office/powerpoint/2010/main" val="2511581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Para você ter uma ideia vamos comparar o ser humano com um produto eletrônico recém comprado, uma TV ou um aparelho de DVD. Junto, na caixa, você vai receber o manual do fabricante. Quando você abre o manual vai encontrar vários “nãos”, por exemplo: não ligue em outra voltagem diferente de 110 volts, não ligue em bateria, não deixe num lugar abafado, não deixe exposto ao sol ou temperaturas altas, não deixe exposto à umidade... Tantos “nãos” para dizer: “Só tem um jeito de funcionar bem. Não tente outros”. Os “nãos” existem para ajudar a vida do proprietário e para fazê-lo feliz. Para que tudo funcione bem. Para mostrar que só existe uma única forma como fazer o produto funcionar bem. Também é assim com Deus, Ele preparou uma fórmula para que sua vida “funcione bem”. </a:t>
            </a:r>
          </a:p>
          <a:p>
            <a:r>
              <a:rPr lang="pt-BR" sz="1200" b="0" i="0" kern="1200" dirty="0">
                <a:solidFill>
                  <a:schemeClr val="tx1"/>
                </a:solidFill>
                <a:effectLst/>
                <a:latin typeface="+mn-lt"/>
                <a:ea typeface="+mn-ea"/>
                <a:cs typeface="+mn-cs"/>
              </a:rPr>
              <a:t>3</a:t>
            </a: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26</a:t>
            </a:fld>
            <a:endParaRPr lang="pt-BR"/>
          </a:p>
        </p:txBody>
      </p:sp>
    </p:spTree>
    <p:extLst>
      <p:ext uri="{BB962C8B-B14F-4D97-AF65-F5344CB8AC3E}">
        <p14:creationId xmlns:p14="http://schemas.microsoft.com/office/powerpoint/2010/main" val="3614151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3. Proteção. </a:t>
            </a:r>
            <a:r>
              <a:rPr lang="pt-BR" sz="1200" b="0" i="0" kern="1200" dirty="0">
                <a:solidFill>
                  <a:schemeClr val="tx1"/>
                </a:solidFill>
                <a:effectLst/>
                <a:latin typeface="+mn-lt"/>
                <a:ea typeface="+mn-ea"/>
                <a:cs typeface="+mn-cs"/>
              </a:rPr>
              <a:t>Estamos livres dos três grandes problemas que afetam as famílias: sexo, drogas e violência.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27</a:t>
            </a:fld>
            <a:endParaRPr lang="pt-BR"/>
          </a:p>
        </p:txBody>
      </p:sp>
    </p:spTree>
    <p:extLst>
      <p:ext uri="{BB962C8B-B14F-4D97-AF65-F5344CB8AC3E}">
        <p14:creationId xmlns:p14="http://schemas.microsoft.com/office/powerpoint/2010/main" val="2136001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1" kern="1200" dirty="0">
                <a:solidFill>
                  <a:schemeClr val="tx1"/>
                </a:solidFill>
                <a:effectLst/>
                <a:latin typeface="+mn-lt"/>
                <a:ea typeface="+mn-ea"/>
                <a:cs typeface="+mn-cs"/>
              </a:rPr>
              <a:t>Sexo:</a:t>
            </a:r>
            <a:br>
              <a:rPr lang="pt-BR" sz="1200" b="1" i="1"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1997 – 1 milhão de meninas entre 15 e 19 anos grávidas no Brasil.</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1997 – 3 milhões (15-24) infectada de AIDS – mundo.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55 mil abortos inseguros todos os dias no mundo.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1,4 milhão de abortos anualmente no Brasil.</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28</a:t>
            </a:fld>
            <a:endParaRPr lang="pt-BR"/>
          </a:p>
        </p:txBody>
      </p:sp>
    </p:spTree>
    <p:extLst>
      <p:ext uri="{BB962C8B-B14F-4D97-AF65-F5344CB8AC3E}">
        <p14:creationId xmlns:p14="http://schemas.microsoft.com/office/powerpoint/2010/main" val="2432110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1" kern="1200" dirty="0">
                <a:solidFill>
                  <a:schemeClr val="tx1"/>
                </a:solidFill>
                <a:effectLst/>
                <a:latin typeface="+mn-lt"/>
                <a:ea typeface="+mn-ea"/>
                <a:cs typeface="+mn-cs"/>
              </a:rPr>
              <a:t>Sexo:</a:t>
            </a:r>
            <a:br>
              <a:rPr lang="pt-BR" sz="1200" b="1" i="1"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1997 – 1 milhão de meninas entre 15 e 19 anos grávidas no Brasil.</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1997 – 3 milhões (15-24) infectada de AIDS – mundo.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55 mil abortos inseguros todos os dias no mundo.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1,4 milhão de abortos anualmente no Brasil.</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29</a:t>
            </a:fld>
            <a:endParaRPr lang="pt-BR"/>
          </a:p>
        </p:txBody>
      </p:sp>
    </p:spTree>
    <p:extLst>
      <p:ext uri="{BB962C8B-B14F-4D97-AF65-F5344CB8AC3E}">
        <p14:creationId xmlns:p14="http://schemas.microsoft.com/office/powerpoint/2010/main" val="4099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3</a:t>
            </a:fld>
            <a:endParaRPr lang="pt-BR"/>
          </a:p>
        </p:txBody>
      </p:sp>
    </p:spTree>
    <p:extLst>
      <p:ext uri="{BB962C8B-B14F-4D97-AF65-F5344CB8AC3E}">
        <p14:creationId xmlns:p14="http://schemas.microsoft.com/office/powerpoint/2010/main" val="2982199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1" kern="1200" dirty="0">
                <a:solidFill>
                  <a:schemeClr val="tx1"/>
                </a:solidFill>
                <a:effectLst/>
                <a:latin typeface="+mn-lt"/>
                <a:ea typeface="+mn-ea"/>
                <a:cs typeface="+mn-cs"/>
              </a:rPr>
              <a:t>Sexo:</a:t>
            </a:r>
            <a:br>
              <a:rPr lang="pt-BR" sz="1200" b="1" i="1"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1997 – 1 milhão de meninas entre 15 e 19 anos grávidas no Brasil.</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1997 – 3 milhões (15-24) infectada de AIDS – mundo.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55 mil abortos inseguros todos os dias no mundo.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1,4 milhão de abortos anualmente no Brasil.</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30</a:t>
            </a:fld>
            <a:endParaRPr lang="pt-BR"/>
          </a:p>
        </p:txBody>
      </p:sp>
    </p:spTree>
    <p:extLst>
      <p:ext uri="{BB962C8B-B14F-4D97-AF65-F5344CB8AC3E}">
        <p14:creationId xmlns:p14="http://schemas.microsoft.com/office/powerpoint/2010/main" val="2559967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1" kern="1200" dirty="0">
                <a:solidFill>
                  <a:schemeClr val="tx1"/>
                </a:solidFill>
                <a:effectLst/>
                <a:latin typeface="+mn-lt"/>
                <a:ea typeface="+mn-ea"/>
                <a:cs typeface="+mn-cs"/>
              </a:rPr>
              <a:t>Sexo:</a:t>
            </a:r>
            <a:br>
              <a:rPr lang="pt-BR" sz="1200" b="1" i="1"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1997 – 1 milhão de meninas entre 15 e 19 anos grávidas no Brasil.</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1997 – 3 milhões (15-24) infectada de AIDS – mundo.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55 mil abortos inseguros todos os dias no mundo.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1,4 milhão de abortos anualmente no Brasil.</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31</a:t>
            </a:fld>
            <a:endParaRPr lang="pt-BR"/>
          </a:p>
        </p:txBody>
      </p:sp>
    </p:spTree>
    <p:extLst>
      <p:ext uri="{BB962C8B-B14F-4D97-AF65-F5344CB8AC3E}">
        <p14:creationId xmlns:p14="http://schemas.microsoft.com/office/powerpoint/2010/main" val="1495159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1" kern="1200" dirty="0">
                <a:solidFill>
                  <a:schemeClr val="tx1"/>
                </a:solidFill>
                <a:effectLst/>
                <a:latin typeface="+mn-lt"/>
                <a:ea typeface="+mn-ea"/>
                <a:cs typeface="+mn-cs"/>
              </a:rPr>
              <a:t>Drogas:</a:t>
            </a:r>
            <a:br>
              <a:rPr lang="pt-BR" sz="1200" b="1" i="1"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6 em cada 10 no Brasil usam ou já usaram drogas ilegais.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A mais usada é o crack que afeta o sistema nervoso.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32</a:t>
            </a:fld>
            <a:endParaRPr lang="pt-BR"/>
          </a:p>
        </p:txBody>
      </p:sp>
    </p:spTree>
    <p:extLst>
      <p:ext uri="{BB962C8B-B14F-4D97-AF65-F5344CB8AC3E}">
        <p14:creationId xmlns:p14="http://schemas.microsoft.com/office/powerpoint/2010/main" val="145900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1" kern="1200" dirty="0">
                <a:solidFill>
                  <a:schemeClr val="tx1"/>
                </a:solidFill>
                <a:effectLst/>
                <a:latin typeface="+mn-lt"/>
                <a:ea typeface="+mn-ea"/>
                <a:cs typeface="+mn-cs"/>
              </a:rPr>
              <a:t>Drogas:</a:t>
            </a:r>
            <a:br>
              <a:rPr lang="pt-BR" sz="1200" b="1" i="1"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6 em cada 10 no Brasil usam ou já usaram drogas ilegais.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A mais usada é o crack que afeta o sistema nervoso.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33</a:t>
            </a:fld>
            <a:endParaRPr lang="pt-BR"/>
          </a:p>
        </p:txBody>
      </p:sp>
    </p:spTree>
    <p:extLst>
      <p:ext uri="{BB962C8B-B14F-4D97-AF65-F5344CB8AC3E}">
        <p14:creationId xmlns:p14="http://schemas.microsoft.com/office/powerpoint/2010/main" val="687653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1" kern="1200" dirty="0">
                <a:solidFill>
                  <a:schemeClr val="tx1"/>
                </a:solidFill>
                <a:effectLst/>
                <a:latin typeface="+mn-lt"/>
                <a:ea typeface="+mn-ea"/>
                <a:cs typeface="+mn-cs"/>
              </a:rPr>
              <a:t>Violência:</a:t>
            </a:r>
            <a:br>
              <a:rPr lang="pt-BR" sz="1200" b="1" i="1"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 60 mil jovens morreram nos últimos cinco anos no Brasil envolvidos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em brigas ou assaltos.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Aquele que deixa tudo e segue a Cristo está livre de todas estas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coisas. Perdemos ou ganhamos ao escolher seguir a Cristo?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34</a:t>
            </a:fld>
            <a:endParaRPr lang="pt-BR"/>
          </a:p>
        </p:txBody>
      </p:sp>
    </p:spTree>
    <p:extLst>
      <p:ext uri="{BB962C8B-B14F-4D97-AF65-F5344CB8AC3E}">
        <p14:creationId xmlns:p14="http://schemas.microsoft.com/office/powerpoint/2010/main" val="28277013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V. CONCLUSÃO E APELO</a:t>
            </a:r>
            <a:br>
              <a:rPr lang="pt-BR" sz="1200" b="1"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Você só tem a ganhar seguindo a Jesus, você só tem a ganhar escolhendo a Jesus. Não perca tempo em fazer sua decisão. Além de</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felicidade e paz na terra, a recompensa maior será no Céu ao receber a vida eterna. Tome a decisão de ser livre, tome a decisão de</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pertencer a Jesus. Jesus quer dar a você neste momento a melhor chance...Eu quero orar com você e por você!</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35</a:t>
            </a:fld>
            <a:endParaRPr lang="pt-BR"/>
          </a:p>
        </p:txBody>
      </p:sp>
    </p:spTree>
    <p:extLst>
      <p:ext uri="{BB962C8B-B14F-4D97-AF65-F5344CB8AC3E}">
        <p14:creationId xmlns:p14="http://schemas.microsoft.com/office/powerpoint/2010/main" val="91958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36</a:t>
            </a:fld>
            <a:endParaRPr lang="pt-BR"/>
          </a:p>
        </p:txBody>
      </p:sp>
    </p:spTree>
    <p:extLst>
      <p:ext uri="{BB962C8B-B14F-4D97-AF65-F5344CB8AC3E}">
        <p14:creationId xmlns:p14="http://schemas.microsoft.com/office/powerpoint/2010/main" val="3144272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38</a:t>
            </a:fld>
            <a:endParaRPr lang="pt-BR"/>
          </a:p>
        </p:txBody>
      </p:sp>
    </p:spTree>
    <p:extLst>
      <p:ext uri="{BB962C8B-B14F-4D97-AF65-F5344CB8AC3E}">
        <p14:creationId xmlns:p14="http://schemas.microsoft.com/office/powerpoint/2010/main" val="965615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39</a:t>
            </a:fld>
            <a:endParaRPr lang="pt-BR"/>
          </a:p>
        </p:txBody>
      </p:sp>
    </p:spTree>
    <p:extLst>
      <p:ext uri="{BB962C8B-B14F-4D97-AF65-F5344CB8AC3E}">
        <p14:creationId xmlns:p14="http://schemas.microsoft.com/office/powerpoint/2010/main" val="2832342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40</a:t>
            </a:fld>
            <a:endParaRPr lang="pt-BR"/>
          </a:p>
        </p:txBody>
      </p:sp>
    </p:spTree>
    <p:extLst>
      <p:ext uri="{BB962C8B-B14F-4D97-AF65-F5344CB8AC3E}">
        <p14:creationId xmlns:p14="http://schemas.microsoft.com/office/powerpoint/2010/main" val="420020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285750" indent="-285750">
              <a:buAutoNum type="romanUcPeriod"/>
            </a:pPr>
            <a:r>
              <a:rPr lang="pt-BR" sz="1200" b="1" i="0" kern="1200" dirty="0">
                <a:solidFill>
                  <a:schemeClr val="tx1"/>
                </a:solidFill>
                <a:effectLst/>
                <a:latin typeface="+mn-lt"/>
                <a:ea typeface="+mn-ea"/>
                <a:cs typeface="+mn-cs"/>
              </a:rPr>
              <a:t>INTRODUÇÃO</a:t>
            </a:r>
          </a:p>
          <a:p>
            <a:pPr marL="0" indent="0">
              <a:buNone/>
            </a:pPr>
            <a:br>
              <a:rPr lang="pt-BR" sz="1200" b="1"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Certo fazendeiro contratou um trabalhador para sua fazenda. Deu-lhe a tarefa de capinar um pasto, o trabalhador se saiu muito bem. Fez o trabalho com qualidade e rapidez. No dia seguinte o fazendeiro deu-lhe a tarefa de preparar a terra para a plantação, o trabalhador manejou o arado com eficiência e cuidado preparando assim o solo para o plantio.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4</a:t>
            </a:fld>
            <a:endParaRPr lang="pt-BR"/>
          </a:p>
        </p:txBody>
      </p:sp>
    </p:spTree>
    <p:extLst>
      <p:ext uri="{BB962C8B-B14F-4D97-AF65-F5344CB8AC3E}">
        <p14:creationId xmlns:p14="http://schemas.microsoft.com/office/powerpoint/2010/main" val="299287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41</a:t>
            </a:fld>
            <a:endParaRPr lang="pt-BR"/>
          </a:p>
        </p:txBody>
      </p:sp>
    </p:spTree>
    <p:extLst>
      <p:ext uri="{BB962C8B-B14F-4D97-AF65-F5344CB8AC3E}">
        <p14:creationId xmlns:p14="http://schemas.microsoft.com/office/powerpoint/2010/main" val="45997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42</a:t>
            </a:fld>
            <a:endParaRPr lang="pt-BR"/>
          </a:p>
        </p:txBody>
      </p:sp>
    </p:spTree>
    <p:extLst>
      <p:ext uri="{BB962C8B-B14F-4D97-AF65-F5344CB8AC3E}">
        <p14:creationId xmlns:p14="http://schemas.microsoft.com/office/powerpoint/2010/main" val="445600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43</a:t>
            </a:fld>
            <a:endParaRPr lang="pt-BR"/>
          </a:p>
        </p:txBody>
      </p:sp>
    </p:spTree>
    <p:extLst>
      <p:ext uri="{BB962C8B-B14F-4D97-AF65-F5344CB8AC3E}">
        <p14:creationId xmlns:p14="http://schemas.microsoft.com/office/powerpoint/2010/main" val="2701731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44</a:t>
            </a:fld>
            <a:endParaRPr lang="pt-BR"/>
          </a:p>
        </p:txBody>
      </p:sp>
    </p:spTree>
    <p:extLst>
      <p:ext uri="{BB962C8B-B14F-4D97-AF65-F5344CB8AC3E}">
        <p14:creationId xmlns:p14="http://schemas.microsoft.com/office/powerpoint/2010/main" val="1017236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45</a:t>
            </a:fld>
            <a:endParaRPr lang="pt-BR"/>
          </a:p>
        </p:txBody>
      </p:sp>
    </p:spTree>
    <p:extLst>
      <p:ext uri="{BB962C8B-B14F-4D97-AF65-F5344CB8AC3E}">
        <p14:creationId xmlns:p14="http://schemas.microsoft.com/office/powerpoint/2010/main" val="3615710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46</a:t>
            </a:fld>
            <a:endParaRPr lang="pt-BR"/>
          </a:p>
        </p:txBody>
      </p:sp>
    </p:spTree>
    <p:extLst>
      <p:ext uri="{BB962C8B-B14F-4D97-AF65-F5344CB8AC3E}">
        <p14:creationId xmlns:p14="http://schemas.microsoft.com/office/powerpoint/2010/main" val="1131846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47</a:t>
            </a:fld>
            <a:endParaRPr lang="pt-BR"/>
          </a:p>
        </p:txBody>
      </p:sp>
    </p:spTree>
    <p:extLst>
      <p:ext uri="{BB962C8B-B14F-4D97-AF65-F5344CB8AC3E}">
        <p14:creationId xmlns:p14="http://schemas.microsoft.com/office/powerpoint/2010/main" val="3884955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Aquele fazendeiro estava muito satisfeito, pois tinha contratado um bom funcionário. No terceiro dia o fazendeiro levou o trabalhador até um monte de madeira e disse ao trabalhador: - Separe as melhores para fazermos uma cerca e as que não estiverem boas deixe num canto para usarmos no fogão a lenha. O senhor saiu para a cidade e só voltou no final do dia, quando chegou foi até onde estava o trabalhador e, para sua surpresa, ela estava sentado sobre a pilha de madeira sem ter feito nada.</a:t>
            </a: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5</a:t>
            </a:fld>
            <a:endParaRPr lang="pt-BR"/>
          </a:p>
        </p:txBody>
      </p:sp>
    </p:spTree>
    <p:extLst>
      <p:ext uri="{BB962C8B-B14F-4D97-AF65-F5344CB8AC3E}">
        <p14:creationId xmlns:p14="http://schemas.microsoft.com/office/powerpoint/2010/main" val="332612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O trabalhador não conseguia escolher quais eram as madeiras boas e quais eram as ruins. </a:t>
            </a:r>
            <a:br>
              <a:rPr lang="pt-BR" dirty="0"/>
            </a:b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6</a:t>
            </a:fld>
            <a:endParaRPr lang="pt-BR"/>
          </a:p>
        </p:txBody>
      </p:sp>
    </p:spTree>
    <p:extLst>
      <p:ext uri="{BB962C8B-B14F-4D97-AF65-F5344CB8AC3E}">
        <p14:creationId xmlns:p14="http://schemas.microsoft.com/office/powerpoint/2010/main" val="1136791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Hoje muitas pessoas são bem-sucedidas em várias atividades da vida, mas não conseguem fazer boas escolhas. O tema de hoje nos fala de uma escolha que pode decidir como será o nosso destino eterno.</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7</a:t>
            </a:fld>
            <a:endParaRPr lang="pt-BR"/>
          </a:p>
        </p:txBody>
      </p:sp>
    </p:spTree>
    <p:extLst>
      <p:ext uri="{BB962C8B-B14F-4D97-AF65-F5344CB8AC3E}">
        <p14:creationId xmlns:p14="http://schemas.microsoft.com/office/powerpoint/2010/main" val="394520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II. JESUS E O JOVEM RICO</a:t>
            </a:r>
            <a:br>
              <a:rPr lang="pt-BR" sz="1200" b="1" i="0" kern="1200" dirty="0">
                <a:solidFill>
                  <a:schemeClr val="tx1"/>
                </a:solidFill>
                <a:effectLst/>
                <a:latin typeface="+mn-lt"/>
                <a:ea typeface="+mn-ea"/>
                <a:cs typeface="+mn-cs"/>
              </a:rPr>
            </a:br>
            <a:endParaRPr lang="pt-BR" sz="1200" b="1" i="0" kern="1200" dirty="0">
              <a:solidFill>
                <a:schemeClr val="tx1"/>
              </a:solidFill>
              <a:effectLst/>
              <a:latin typeface="+mn-lt"/>
              <a:ea typeface="+mn-ea"/>
              <a:cs typeface="+mn-cs"/>
            </a:endParaRPr>
          </a:p>
          <a:p>
            <a:r>
              <a:rPr lang="pt-BR" sz="1200" b="0" i="1" kern="1200" dirty="0">
                <a:solidFill>
                  <a:schemeClr val="tx1"/>
                </a:solidFill>
                <a:effectLst/>
                <a:latin typeface="+mn-lt"/>
                <a:ea typeface="+mn-ea"/>
                <a:cs typeface="+mn-cs"/>
              </a:rPr>
              <a:t>Disse-lhe Jesus: Se queres ser perfeito, vai, vende os teus bens, dá aos pobres e terás um tesouro no céu; depois, vem e segue-me. Tendo, porém, o jovem ouvido esta palavra, retirou-se triste, por ser dono de muitas propriedades (Mateus 19:21-22).</a:t>
            </a:r>
            <a:br>
              <a:rPr lang="pt-BR" dirty="0"/>
            </a:b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8</a:t>
            </a:fld>
            <a:endParaRPr lang="pt-BR"/>
          </a:p>
        </p:txBody>
      </p:sp>
    </p:spTree>
    <p:extLst>
      <p:ext uri="{BB962C8B-B14F-4D97-AF65-F5344CB8AC3E}">
        <p14:creationId xmlns:p14="http://schemas.microsoft.com/office/powerpoint/2010/main" val="249204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Como resultado daquele encontro, Jesus pediu que ele deixasse tudo para segui-lo. Chama atenção a história deste jovem, pois era bem sucedido, fazia muitas coisas que eram louváveis. Qualquer pessoa iria elogiar este jovem e dizer que ele estava de parabéns pelo que era e pelo que fazia. Mas Jesus, não fez isso, Jesus disse para ele: “uma coisa te falta”. </a:t>
            </a:r>
            <a:endParaRPr lang="pt-BR" dirty="0"/>
          </a:p>
        </p:txBody>
      </p:sp>
      <p:sp>
        <p:nvSpPr>
          <p:cNvPr id="4" name="Espaço Reservado para Número de Slide 3"/>
          <p:cNvSpPr>
            <a:spLocks noGrp="1"/>
          </p:cNvSpPr>
          <p:nvPr>
            <p:ph type="sldNum" sz="quarter" idx="5"/>
          </p:nvPr>
        </p:nvSpPr>
        <p:spPr/>
        <p:txBody>
          <a:bodyPr/>
          <a:lstStyle/>
          <a:p>
            <a:fld id="{EFE59AD1-9775-4252-97F4-6558179FBAF4}" type="slidenum">
              <a:rPr lang="pt-BR" smtClean="0"/>
              <a:t>9</a:t>
            </a:fld>
            <a:endParaRPr lang="pt-BR"/>
          </a:p>
        </p:txBody>
      </p:sp>
    </p:spTree>
    <p:extLst>
      <p:ext uri="{BB962C8B-B14F-4D97-AF65-F5344CB8AC3E}">
        <p14:creationId xmlns:p14="http://schemas.microsoft.com/office/powerpoint/2010/main" val="919824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722857-1C64-4801-A777-CC96DA2FA46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604BADB-7CB1-4C43-B3C7-A96C46904E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8A94CAC4-A5A7-4EE0-883D-2D1D0C4B05DC}"/>
              </a:ext>
            </a:extLst>
          </p:cNvPr>
          <p:cNvSpPr>
            <a:spLocks noGrp="1"/>
          </p:cNvSpPr>
          <p:nvPr>
            <p:ph type="dt" sz="half" idx="10"/>
          </p:nvPr>
        </p:nvSpPr>
        <p:spPr/>
        <p:txBody>
          <a:bodyPr/>
          <a:lstStyle/>
          <a:p>
            <a:fld id="{E3397AF8-7BE5-4B22-97F7-D31CA11F19D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310E0004-92FF-4F90-A432-C2045E1F136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F252CD8-8AD2-41D7-958A-F305B121B81B}"/>
              </a:ext>
            </a:extLst>
          </p:cNvPr>
          <p:cNvSpPr>
            <a:spLocks noGrp="1"/>
          </p:cNvSpPr>
          <p:nvPr>
            <p:ph type="sldNum" sz="quarter" idx="12"/>
          </p:nvPr>
        </p:nvSpPr>
        <p:spPr/>
        <p:txBody>
          <a:bodyPr/>
          <a:lstStyle/>
          <a:p>
            <a:fld id="{A5EB6E5F-1D2A-4A05-8190-D9FCF02F3699}" type="slidenum">
              <a:rPr lang="pt-BR" smtClean="0"/>
              <a:t>‹nº›</a:t>
            </a:fld>
            <a:endParaRPr lang="pt-BR"/>
          </a:p>
        </p:txBody>
      </p:sp>
    </p:spTree>
    <p:extLst>
      <p:ext uri="{BB962C8B-B14F-4D97-AF65-F5344CB8AC3E}">
        <p14:creationId xmlns:p14="http://schemas.microsoft.com/office/powerpoint/2010/main" val="311668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6146D5-DD6F-4C5F-9B98-8864544F8F2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EB1E896D-B494-4C56-BDE2-5DA3138A768F}"/>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EAAF8BC-F5B2-4E28-B9A1-31EEB6A1CEFB}"/>
              </a:ext>
            </a:extLst>
          </p:cNvPr>
          <p:cNvSpPr>
            <a:spLocks noGrp="1"/>
          </p:cNvSpPr>
          <p:nvPr>
            <p:ph type="dt" sz="half" idx="10"/>
          </p:nvPr>
        </p:nvSpPr>
        <p:spPr/>
        <p:txBody>
          <a:bodyPr/>
          <a:lstStyle/>
          <a:p>
            <a:fld id="{E3397AF8-7BE5-4B22-97F7-D31CA11F19D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F274606C-E258-482A-9261-BFA2B28EAA1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D2FE565-93DC-48BC-86BA-C49A3BE68AC8}"/>
              </a:ext>
            </a:extLst>
          </p:cNvPr>
          <p:cNvSpPr>
            <a:spLocks noGrp="1"/>
          </p:cNvSpPr>
          <p:nvPr>
            <p:ph type="sldNum" sz="quarter" idx="12"/>
          </p:nvPr>
        </p:nvSpPr>
        <p:spPr/>
        <p:txBody>
          <a:bodyPr/>
          <a:lstStyle/>
          <a:p>
            <a:fld id="{A5EB6E5F-1D2A-4A05-8190-D9FCF02F3699}" type="slidenum">
              <a:rPr lang="pt-BR" smtClean="0"/>
              <a:t>‹nº›</a:t>
            </a:fld>
            <a:endParaRPr lang="pt-BR"/>
          </a:p>
        </p:txBody>
      </p:sp>
    </p:spTree>
    <p:extLst>
      <p:ext uri="{BB962C8B-B14F-4D97-AF65-F5344CB8AC3E}">
        <p14:creationId xmlns:p14="http://schemas.microsoft.com/office/powerpoint/2010/main" val="2984973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D3DE7A5-722C-4C85-A137-2B411DC7068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77DF77D-930E-48C3-9D49-FC1916351BD3}"/>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9063830-7D7B-473F-90A6-B528E8BE5431}"/>
              </a:ext>
            </a:extLst>
          </p:cNvPr>
          <p:cNvSpPr>
            <a:spLocks noGrp="1"/>
          </p:cNvSpPr>
          <p:nvPr>
            <p:ph type="dt" sz="half" idx="10"/>
          </p:nvPr>
        </p:nvSpPr>
        <p:spPr/>
        <p:txBody>
          <a:bodyPr/>
          <a:lstStyle/>
          <a:p>
            <a:fld id="{E3397AF8-7BE5-4B22-97F7-D31CA11F19D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66068954-2823-4156-88B0-1A7A0BA723B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AFC2D39-29CF-43A2-8996-D8E93160A834}"/>
              </a:ext>
            </a:extLst>
          </p:cNvPr>
          <p:cNvSpPr>
            <a:spLocks noGrp="1"/>
          </p:cNvSpPr>
          <p:nvPr>
            <p:ph type="sldNum" sz="quarter" idx="12"/>
          </p:nvPr>
        </p:nvSpPr>
        <p:spPr/>
        <p:txBody>
          <a:bodyPr/>
          <a:lstStyle/>
          <a:p>
            <a:fld id="{A5EB6E5F-1D2A-4A05-8190-D9FCF02F3699}" type="slidenum">
              <a:rPr lang="pt-BR" smtClean="0"/>
              <a:t>‹nº›</a:t>
            </a:fld>
            <a:endParaRPr lang="pt-BR"/>
          </a:p>
        </p:txBody>
      </p:sp>
    </p:spTree>
    <p:extLst>
      <p:ext uri="{BB962C8B-B14F-4D97-AF65-F5344CB8AC3E}">
        <p14:creationId xmlns:p14="http://schemas.microsoft.com/office/powerpoint/2010/main" val="857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39E32-1C7D-4070-8687-FB3FED7C6FD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873290E-1565-452C-8023-F6B3F413C99C}"/>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A046308-C31B-464A-9779-5BCBD607FA99}"/>
              </a:ext>
            </a:extLst>
          </p:cNvPr>
          <p:cNvSpPr>
            <a:spLocks noGrp="1"/>
          </p:cNvSpPr>
          <p:nvPr>
            <p:ph type="dt" sz="half" idx="10"/>
          </p:nvPr>
        </p:nvSpPr>
        <p:spPr/>
        <p:txBody>
          <a:bodyPr/>
          <a:lstStyle/>
          <a:p>
            <a:fld id="{E3397AF8-7BE5-4B22-97F7-D31CA11F19D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655F0F6A-8309-4B2A-A377-B900264E84A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1A2E4E-B0FA-4AC7-9564-6F3D0F276B03}"/>
              </a:ext>
            </a:extLst>
          </p:cNvPr>
          <p:cNvSpPr>
            <a:spLocks noGrp="1"/>
          </p:cNvSpPr>
          <p:nvPr>
            <p:ph type="sldNum" sz="quarter" idx="12"/>
          </p:nvPr>
        </p:nvSpPr>
        <p:spPr/>
        <p:txBody>
          <a:bodyPr/>
          <a:lstStyle/>
          <a:p>
            <a:fld id="{A5EB6E5F-1D2A-4A05-8190-D9FCF02F3699}" type="slidenum">
              <a:rPr lang="pt-BR" smtClean="0"/>
              <a:t>‹nº›</a:t>
            </a:fld>
            <a:endParaRPr lang="pt-BR"/>
          </a:p>
        </p:txBody>
      </p:sp>
    </p:spTree>
    <p:extLst>
      <p:ext uri="{BB962C8B-B14F-4D97-AF65-F5344CB8AC3E}">
        <p14:creationId xmlns:p14="http://schemas.microsoft.com/office/powerpoint/2010/main" val="67743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30B2A-2E11-46D9-8465-7B1B18DCC7E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4BC11BC-DD8D-451A-9131-911DB4941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53C969D7-43C9-4080-8D4C-743144CFF839}"/>
              </a:ext>
            </a:extLst>
          </p:cNvPr>
          <p:cNvSpPr>
            <a:spLocks noGrp="1"/>
          </p:cNvSpPr>
          <p:nvPr>
            <p:ph type="dt" sz="half" idx="10"/>
          </p:nvPr>
        </p:nvSpPr>
        <p:spPr/>
        <p:txBody>
          <a:bodyPr/>
          <a:lstStyle/>
          <a:p>
            <a:fld id="{E3397AF8-7BE5-4B22-97F7-D31CA11F19D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1BFE0EFD-05AE-47CD-A84E-E4B1F566599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F421168-0453-4F09-A0FF-0357C8E56FB6}"/>
              </a:ext>
            </a:extLst>
          </p:cNvPr>
          <p:cNvSpPr>
            <a:spLocks noGrp="1"/>
          </p:cNvSpPr>
          <p:nvPr>
            <p:ph type="sldNum" sz="quarter" idx="12"/>
          </p:nvPr>
        </p:nvSpPr>
        <p:spPr/>
        <p:txBody>
          <a:bodyPr/>
          <a:lstStyle/>
          <a:p>
            <a:fld id="{A5EB6E5F-1D2A-4A05-8190-D9FCF02F3699}" type="slidenum">
              <a:rPr lang="pt-BR" smtClean="0"/>
              <a:t>‹nº›</a:t>
            </a:fld>
            <a:endParaRPr lang="pt-BR"/>
          </a:p>
        </p:txBody>
      </p:sp>
    </p:spTree>
    <p:extLst>
      <p:ext uri="{BB962C8B-B14F-4D97-AF65-F5344CB8AC3E}">
        <p14:creationId xmlns:p14="http://schemas.microsoft.com/office/powerpoint/2010/main" val="171948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2C33F0-A60F-403F-9CCB-75C108FDA06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0A4796E-A876-4EAE-84FD-4A266F258AEA}"/>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0B091AC6-549F-4A97-A39F-1558DA3C0384}"/>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CDA0927-3D29-4D27-B32A-16EF282DD4E5}"/>
              </a:ext>
            </a:extLst>
          </p:cNvPr>
          <p:cNvSpPr>
            <a:spLocks noGrp="1"/>
          </p:cNvSpPr>
          <p:nvPr>
            <p:ph type="dt" sz="half" idx="10"/>
          </p:nvPr>
        </p:nvSpPr>
        <p:spPr/>
        <p:txBody>
          <a:bodyPr/>
          <a:lstStyle/>
          <a:p>
            <a:fld id="{E3397AF8-7BE5-4B22-97F7-D31CA11F19DC}" type="datetimeFigureOut">
              <a:rPr lang="pt-BR" smtClean="0"/>
              <a:t>04/12/2018</a:t>
            </a:fld>
            <a:endParaRPr lang="pt-BR"/>
          </a:p>
        </p:txBody>
      </p:sp>
      <p:sp>
        <p:nvSpPr>
          <p:cNvPr id="6" name="Espaço Reservado para Rodapé 5">
            <a:extLst>
              <a:ext uri="{FF2B5EF4-FFF2-40B4-BE49-F238E27FC236}">
                <a16:creationId xmlns:a16="http://schemas.microsoft.com/office/drawing/2014/main" id="{8004BDBB-33AD-49FB-8A64-5F992304B3C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BE1B886-B68E-4EDC-B8A7-DB3F03A7A57A}"/>
              </a:ext>
            </a:extLst>
          </p:cNvPr>
          <p:cNvSpPr>
            <a:spLocks noGrp="1"/>
          </p:cNvSpPr>
          <p:nvPr>
            <p:ph type="sldNum" sz="quarter" idx="12"/>
          </p:nvPr>
        </p:nvSpPr>
        <p:spPr/>
        <p:txBody>
          <a:bodyPr/>
          <a:lstStyle/>
          <a:p>
            <a:fld id="{A5EB6E5F-1D2A-4A05-8190-D9FCF02F3699}" type="slidenum">
              <a:rPr lang="pt-BR" smtClean="0"/>
              <a:t>‹nº›</a:t>
            </a:fld>
            <a:endParaRPr lang="pt-BR"/>
          </a:p>
        </p:txBody>
      </p:sp>
    </p:spTree>
    <p:extLst>
      <p:ext uri="{BB962C8B-B14F-4D97-AF65-F5344CB8AC3E}">
        <p14:creationId xmlns:p14="http://schemas.microsoft.com/office/powerpoint/2010/main" val="404129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C84950-DAC0-4FC4-BF97-5DABFD267E9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06D9898-7340-4668-89A9-529862B7B2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87F9BF1-DF1F-403E-95DC-D24446DCF77A}"/>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23CF90F-9762-41B9-829F-05726FC255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0A0EAFFC-A983-4CE5-89AF-A012FB5D5F66}"/>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BCA4C11-2C13-43BF-881C-952CB372EBDF}"/>
              </a:ext>
            </a:extLst>
          </p:cNvPr>
          <p:cNvSpPr>
            <a:spLocks noGrp="1"/>
          </p:cNvSpPr>
          <p:nvPr>
            <p:ph type="dt" sz="half" idx="10"/>
          </p:nvPr>
        </p:nvSpPr>
        <p:spPr/>
        <p:txBody>
          <a:bodyPr/>
          <a:lstStyle/>
          <a:p>
            <a:fld id="{E3397AF8-7BE5-4B22-97F7-D31CA11F19DC}" type="datetimeFigureOut">
              <a:rPr lang="pt-BR" smtClean="0"/>
              <a:t>04/12/2018</a:t>
            </a:fld>
            <a:endParaRPr lang="pt-BR"/>
          </a:p>
        </p:txBody>
      </p:sp>
      <p:sp>
        <p:nvSpPr>
          <p:cNvPr id="8" name="Espaço Reservado para Rodapé 7">
            <a:extLst>
              <a:ext uri="{FF2B5EF4-FFF2-40B4-BE49-F238E27FC236}">
                <a16:creationId xmlns:a16="http://schemas.microsoft.com/office/drawing/2014/main" id="{5CD57D03-AA82-4881-9DEE-CF371C019048}"/>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F73CA59-8364-4297-A6AC-599C25A7C4E1}"/>
              </a:ext>
            </a:extLst>
          </p:cNvPr>
          <p:cNvSpPr>
            <a:spLocks noGrp="1"/>
          </p:cNvSpPr>
          <p:nvPr>
            <p:ph type="sldNum" sz="quarter" idx="12"/>
          </p:nvPr>
        </p:nvSpPr>
        <p:spPr/>
        <p:txBody>
          <a:bodyPr/>
          <a:lstStyle/>
          <a:p>
            <a:fld id="{A5EB6E5F-1D2A-4A05-8190-D9FCF02F3699}" type="slidenum">
              <a:rPr lang="pt-BR" smtClean="0"/>
              <a:t>‹nº›</a:t>
            </a:fld>
            <a:endParaRPr lang="pt-BR"/>
          </a:p>
        </p:txBody>
      </p:sp>
    </p:spTree>
    <p:extLst>
      <p:ext uri="{BB962C8B-B14F-4D97-AF65-F5344CB8AC3E}">
        <p14:creationId xmlns:p14="http://schemas.microsoft.com/office/powerpoint/2010/main" val="214971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DDDABB-5D59-41A0-91EB-B2BE37A2A9E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5C0D827-D257-48AA-BB6C-65C92701FE78}"/>
              </a:ext>
            </a:extLst>
          </p:cNvPr>
          <p:cNvSpPr>
            <a:spLocks noGrp="1"/>
          </p:cNvSpPr>
          <p:nvPr>
            <p:ph type="dt" sz="half" idx="10"/>
          </p:nvPr>
        </p:nvSpPr>
        <p:spPr/>
        <p:txBody>
          <a:bodyPr/>
          <a:lstStyle/>
          <a:p>
            <a:fld id="{E3397AF8-7BE5-4B22-97F7-D31CA11F19DC}" type="datetimeFigureOut">
              <a:rPr lang="pt-BR" smtClean="0"/>
              <a:t>04/12/2018</a:t>
            </a:fld>
            <a:endParaRPr lang="pt-BR"/>
          </a:p>
        </p:txBody>
      </p:sp>
      <p:sp>
        <p:nvSpPr>
          <p:cNvPr id="4" name="Espaço Reservado para Rodapé 3">
            <a:extLst>
              <a:ext uri="{FF2B5EF4-FFF2-40B4-BE49-F238E27FC236}">
                <a16:creationId xmlns:a16="http://schemas.microsoft.com/office/drawing/2014/main" id="{D79B1DEA-CE54-4724-9593-A7E58543B78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A595A9D1-5876-4453-A50A-AFF5053D2BB8}"/>
              </a:ext>
            </a:extLst>
          </p:cNvPr>
          <p:cNvSpPr>
            <a:spLocks noGrp="1"/>
          </p:cNvSpPr>
          <p:nvPr>
            <p:ph type="sldNum" sz="quarter" idx="12"/>
          </p:nvPr>
        </p:nvSpPr>
        <p:spPr/>
        <p:txBody>
          <a:bodyPr/>
          <a:lstStyle/>
          <a:p>
            <a:fld id="{A5EB6E5F-1D2A-4A05-8190-D9FCF02F3699}" type="slidenum">
              <a:rPr lang="pt-BR" smtClean="0"/>
              <a:t>‹nº›</a:t>
            </a:fld>
            <a:endParaRPr lang="pt-BR"/>
          </a:p>
        </p:txBody>
      </p:sp>
    </p:spTree>
    <p:extLst>
      <p:ext uri="{BB962C8B-B14F-4D97-AF65-F5344CB8AC3E}">
        <p14:creationId xmlns:p14="http://schemas.microsoft.com/office/powerpoint/2010/main" val="875715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DA60B80-C406-47FA-8DB3-DDEFE3C5E555}"/>
              </a:ext>
            </a:extLst>
          </p:cNvPr>
          <p:cNvSpPr>
            <a:spLocks noGrp="1"/>
          </p:cNvSpPr>
          <p:nvPr>
            <p:ph type="dt" sz="half" idx="10"/>
          </p:nvPr>
        </p:nvSpPr>
        <p:spPr/>
        <p:txBody>
          <a:bodyPr/>
          <a:lstStyle/>
          <a:p>
            <a:fld id="{E3397AF8-7BE5-4B22-97F7-D31CA11F19DC}" type="datetimeFigureOut">
              <a:rPr lang="pt-BR" smtClean="0"/>
              <a:t>04/12/2018</a:t>
            </a:fld>
            <a:endParaRPr lang="pt-BR"/>
          </a:p>
        </p:txBody>
      </p:sp>
      <p:sp>
        <p:nvSpPr>
          <p:cNvPr id="3" name="Espaço Reservado para Rodapé 2">
            <a:extLst>
              <a:ext uri="{FF2B5EF4-FFF2-40B4-BE49-F238E27FC236}">
                <a16:creationId xmlns:a16="http://schemas.microsoft.com/office/drawing/2014/main" id="{1EA5D056-7D8F-49CD-BFFA-66853C1FBC23}"/>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71B16E58-C2E8-4C4B-989A-10AC25075149}"/>
              </a:ext>
            </a:extLst>
          </p:cNvPr>
          <p:cNvSpPr>
            <a:spLocks noGrp="1"/>
          </p:cNvSpPr>
          <p:nvPr>
            <p:ph type="sldNum" sz="quarter" idx="12"/>
          </p:nvPr>
        </p:nvSpPr>
        <p:spPr/>
        <p:txBody>
          <a:bodyPr/>
          <a:lstStyle/>
          <a:p>
            <a:fld id="{A5EB6E5F-1D2A-4A05-8190-D9FCF02F3699}" type="slidenum">
              <a:rPr lang="pt-BR" smtClean="0"/>
              <a:t>‹nº›</a:t>
            </a:fld>
            <a:endParaRPr lang="pt-BR"/>
          </a:p>
        </p:txBody>
      </p:sp>
    </p:spTree>
    <p:extLst>
      <p:ext uri="{BB962C8B-B14F-4D97-AF65-F5344CB8AC3E}">
        <p14:creationId xmlns:p14="http://schemas.microsoft.com/office/powerpoint/2010/main" val="266057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9EF1A-890A-4B01-A855-72E377BE044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B0E99FB-9403-4D1B-91B9-498B759DCD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9382FEB-3815-43CA-87F9-2BE5CB498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2A28DA10-44E4-43A5-976E-1E73DD520570}"/>
              </a:ext>
            </a:extLst>
          </p:cNvPr>
          <p:cNvSpPr>
            <a:spLocks noGrp="1"/>
          </p:cNvSpPr>
          <p:nvPr>
            <p:ph type="dt" sz="half" idx="10"/>
          </p:nvPr>
        </p:nvSpPr>
        <p:spPr/>
        <p:txBody>
          <a:bodyPr/>
          <a:lstStyle/>
          <a:p>
            <a:fld id="{E3397AF8-7BE5-4B22-97F7-D31CA11F19DC}" type="datetimeFigureOut">
              <a:rPr lang="pt-BR" smtClean="0"/>
              <a:t>04/12/2018</a:t>
            </a:fld>
            <a:endParaRPr lang="pt-BR"/>
          </a:p>
        </p:txBody>
      </p:sp>
      <p:sp>
        <p:nvSpPr>
          <p:cNvPr id="6" name="Espaço Reservado para Rodapé 5">
            <a:extLst>
              <a:ext uri="{FF2B5EF4-FFF2-40B4-BE49-F238E27FC236}">
                <a16:creationId xmlns:a16="http://schemas.microsoft.com/office/drawing/2014/main" id="{0A940A1A-9A90-4A0B-9417-237F85B4FBC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EF1EF59-B42B-4EBB-ADE6-AD8E2DD8B461}"/>
              </a:ext>
            </a:extLst>
          </p:cNvPr>
          <p:cNvSpPr>
            <a:spLocks noGrp="1"/>
          </p:cNvSpPr>
          <p:nvPr>
            <p:ph type="sldNum" sz="quarter" idx="12"/>
          </p:nvPr>
        </p:nvSpPr>
        <p:spPr/>
        <p:txBody>
          <a:bodyPr/>
          <a:lstStyle/>
          <a:p>
            <a:fld id="{A5EB6E5F-1D2A-4A05-8190-D9FCF02F3699}" type="slidenum">
              <a:rPr lang="pt-BR" smtClean="0"/>
              <a:t>‹nº›</a:t>
            </a:fld>
            <a:endParaRPr lang="pt-BR"/>
          </a:p>
        </p:txBody>
      </p:sp>
    </p:spTree>
    <p:extLst>
      <p:ext uri="{BB962C8B-B14F-4D97-AF65-F5344CB8AC3E}">
        <p14:creationId xmlns:p14="http://schemas.microsoft.com/office/powerpoint/2010/main" val="256952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519B4D-C88B-4E2C-9626-9DD9DFF979E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527DF14-F8F5-4ADC-9D11-CFD071E17E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C835D68-3524-4C67-ADD1-12A62BDE4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598DB68D-4E49-41CF-AD2D-8E72386A2BCA}"/>
              </a:ext>
            </a:extLst>
          </p:cNvPr>
          <p:cNvSpPr>
            <a:spLocks noGrp="1"/>
          </p:cNvSpPr>
          <p:nvPr>
            <p:ph type="dt" sz="half" idx="10"/>
          </p:nvPr>
        </p:nvSpPr>
        <p:spPr/>
        <p:txBody>
          <a:bodyPr/>
          <a:lstStyle/>
          <a:p>
            <a:fld id="{E3397AF8-7BE5-4B22-97F7-D31CA11F19DC}" type="datetimeFigureOut">
              <a:rPr lang="pt-BR" smtClean="0"/>
              <a:t>04/12/2018</a:t>
            </a:fld>
            <a:endParaRPr lang="pt-BR"/>
          </a:p>
        </p:txBody>
      </p:sp>
      <p:sp>
        <p:nvSpPr>
          <p:cNvPr id="6" name="Espaço Reservado para Rodapé 5">
            <a:extLst>
              <a:ext uri="{FF2B5EF4-FFF2-40B4-BE49-F238E27FC236}">
                <a16:creationId xmlns:a16="http://schemas.microsoft.com/office/drawing/2014/main" id="{79A1B389-33BC-48F9-81CA-639B6D45BD3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A81D600-3C2B-4ECF-B349-638E891D2A1A}"/>
              </a:ext>
            </a:extLst>
          </p:cNvPr>
          <p:cNvSpPr>
            <a:spLocks noGrp="1"/>
          </p:cNvSpPr>
          <p:nvPr>
            <p:ph type="sldNum" sz="quarter" idx="12"/>
          </p:nvPr>
        </p:nvSpPr>
        <p:spPr/>
        <p:txBody>
          <a:bodyPr/>
          <a:lstStyle/>
          <a:p>
            <a:fld id="{A5EB6E5F-1D2A-4A05-8190-D9FCF02F3699}" type="slidenum">
              <a:rPr lang="pt-BR" smtClean="0"/>
              <a:t>‹nº›</a:t>
            </a:fld>
            <a:endParaRPr lang="pt-BR"/>
          </a:p>
        </p:txBody>
      </p:sp>
    </p:spTree>
    <p:extLst>
      <p:ext uri="{BB962C8B-B14F-4D97-AF65-F5344CB8AC3E}">
        <p14:creationId xmlns:p14="http://schemas.microsoft.com/office/powerpoint/2010/main" val="2626949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8B008BD-2CFB-449B-ABB7-0430ACAF3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23A8A946-5598-4F03-B03F-BC020332F6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947AFE2-0D03-405B-88B2-549ED420C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97AF8-7BE5-4B22-97F7-D31CA11F19DC}" type="datetimeFigureOut">
              <a:rPr lang="pt-BR" smtClean="0"/>
              <a:t>04/12/2018</a:t>
            </a:fld>
            <a:endParaRPr lang="pt-BR"/>
          </a:p>
        </p:txBody>
      </p:sp>
      <p:sp>
        <p:nvSpPr>
          <p:cNvPr id="5" name="Espaço Reservado para Rodapé 4">
            <a:extLst>
              <a:ext uri="{FF2B5EF4-FFF2-40B4-BE49-F238E27FC236}">
                <a16:creationId xmlns:a16="http://schemas.microsoft.com/office/drawing/2014/main" id="{56DC5016-8B73-48CF-AFB4-EE1A9B2401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4B2AD1EE-373B-4012-81CD-39314F658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B6E5F-1D2A-4A05-8190-D9FCF02F3699}" type="slidenum">
              <a:rPr lang="pt-BR" smtClean="0"/>
              <a:t>‹nº›</a:t>
            </a:fld>
            <a:endParaRPr lang="pt-BR"/>
          </a:p>
        </p:txBody>
      </p:sp>
    </p:spTree>
    <p:extLst>
      <p:ext uri="{BB962C8B-B14F-4D97-AF65-F5344CB8AC3E}">
        <p14:creationId xmlns:p14="http://schemas.microsoft.com/office/powerpoint/2010/main" val="921160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864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544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637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685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924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160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612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18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528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545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297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47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774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566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136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924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326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89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623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320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5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02 - Uma chance de segui-lo">
            <a:hlinkClick r:id="" action="ppaction://media"/>
            <a:extLst>
              <a:ext uri="{FF2B5EF4-FFF2-40B4-BE49-F238E27FC236}">
                <a16:creationId xmlns:a16="http://schemas.microsoft.com/office/drawing/2014/main" id="{38490D4F-EE22-43F2-80C8-1D8A855D79D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81000"/>
            <a:ext cx="12192000" cy="6096000"/>
          </a:xfrm>
          <a:prstGeom prst="rect">
            <a:avLst/>
          </a:prstGeom>
        </p:spPr>
      </p:pic>
    </p:spTree>
    <p:extLst>
      <p:ext uri="{BB962C8B-B14F-4D97-AF65-F5344CB8AC3E}">
        <p14:creationId xmlns:p14="http://schemas.microsoft.com/office/powerpoint/2010/main" val="35310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637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402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887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206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499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58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4BE2917-EBDD-4EC6-B200-BD82FCE0EA2C}"/>
              </a:ext>
            </a:extLst>
          </p:cNvPr>
          <p:cNvSpPr txBox="1"/>
          <p:nvPr/>
        </p:nvSpPr>
        <p:spPr>
          <a:xfrm>
            <a:off x="8512629" y="3886200"/>
            <a:ext cx="2895600" cy="523220"/>
          </a:xfrm>
          <a:prstGeom prst="rect">
            <a:avLst/>
          </a:prstGeom>
          <a:noFill/>
        </p:spPr>
        <p:txBody>
          <a:bodyPr wrap="square" rtlCol="0">
            <a:spAutoFit/>
          </a:bodyPr>
          <a:lstStyle/>
          <a:p>
            <a:r>
              <a:rPr lang="pt-BR" sz="2800" b="1" dirty="0">
                <a:ln>
                  <a:solidFill>
                    <a:sysClr val="windowText" lastClr="000000"/>
                  </a:solidFill>
                </a:ln>
                <a:solidFill>
                  <a:srgbClr val="FFC000"/>
                </a:solidFill>
              </a:rPr>
              <a:t>PRÓXIMO TEMA:</a:t>
            </a:r>
          </a:p>
        </p:txBody>
      </p:sp>
    </p:spTree>
    <p:extLst>
      <p:ext uri="{BB962C8B-B14F-4D97-AF65-F5344CB8AC3E}">
        <p14:creationId xmlns:p14="http://schemas.microsoft.com/office/powerpoint/2010/main" val="4190408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298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A6CF334-0887-478F-8985-604EF10F98E7}"/>
              </a:ext>
            </a:extLst>
          </p:cNvPr>
          <p:cNvSpPr txBox="1"/>
          <p:nvPr/>
        </p:nvSpPr>
        <p:spPr>
          <a:xfrm>
            <a:off x="5591022" y="2967335"/>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51392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5F14306B-EB3A-4345-BE58-898B3FA3E4F1}"/>
              </a:ext>
            </a:extLst>
          </p:cNvPr>
          <p:cNvSpPr txBox="1"/>
          <p:nvPr/>
        </p:nvSpPr>
        <p:spPr>
          <a:xfrm>
            <a:off x="7735507" y="4034135"/>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2139826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39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B6F9B82-0142-4A5D-837D-472C41D5F7C1}"/>
              </a:ext>
            </a:extLst>
          </p:cNvPr>
          <p:cNvSpPr txBox="1"/>
          <p:nvPr/>
        </p:nvSpPr>
        <p:spPr>
          <a:xfrm>
            <a:off x="5275336" y="5852049"/>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1640476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384C5AD-6E28-420F-A43C-A6F1FDBF07EA}"/>
              </a:ext>
            </a:extLst>
          </p:cNvPr>
          <p:cNvSpPr txBox="1"/>
          <p:nvPr/>
        </p:nvSpPr>
        <p:spPr>
          <a:xfrm>
            <a:off x="5188250" y="5394850"/>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1486711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8A0E9F9-D57E-4E8A-83C3-D1803493F281}"/>
              </a:ext>
            </a:extLst>
          </p:cNvPr>
          <p:cNvSpPr txBox="1"/>
          <p:nvPr/>
        </p:nvSpPr>
        <p:spPr>
          <a:xfrm>
            <a:off x="5380007" y="1034980"/>
            <a:ext cx="1009956" cy="461665"/>
          </a:xfrm>
          <a:prstGeom prst="rect">
            <a:avLst/>
          </a:prstGeom>
          <a:noFill/>
        </p:spPr>
        <p:txBody>
          <a:bodyPr wrap="none" rtlCol="0">
            <a:spAutoFit/>
          </a:bodyPr>
          <a:lstStyle/>
          <a:p>
            <a:r>
              <a:rPr lang="pt-BR" sz="2400" b="1" dirty="0">
                <a:solidFill>
                  <a:schemeClr val="bg1"/>
                </a:solidFill>
              </a:rPr>
              <a:t>TEXTO</a:t>
            </a:r>
          </a:p>
        </p:txBody>
      </p:sp>
      <p:sp>
        <p:nvSpPr>
          <p:cNvPr id="3" name="CaixaDeTexto 2">
            <a:extLst>
              <a:ext uri="{FF2B5EF4-FFF2-40B4-BE49-F238E27FC236}">
                <a16:creationId xmlns:a16="http://schemas.microsoft.com/office/drawing/2014/main" id="{BD705755-D26E-467F-B418-A4A7E04DF174}"/>
              </a:ext>
            </a:extLst>
          </p:cNvPr>
          <p:cNvSpPr txBox="1"/>
          <p:nvPr/>
        </p:nvSpPr>
        <p:spPr>
          <a:xfrm>
            <a:off x="5591022" y="4091354"/>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4193493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968EC0C-776E-4746-B7F2-B41D241CFE0E}"/>
              </a:ext>
            </a:extLst>
          </p:cNvPr>
          <p:cNvSpPr txBox="1"/>
          <p:nvPr/>
        </p:nvSpPr>
        <p:spPr>
          <a:xfrm>
            <a:off x="5514822" y="855507"/>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664867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833D656-A4EA-46B0-B15B-65412ECDE1B7}"/>
              </a:ext>
            </a:extLst>
          </p:cNvPr>
          <p:cNvSpPr txBox="1"/>
          <p:nvPr/>
        </p:nvSpPr>
        <p:spPr>
          <a:xfrm>
            <a:off x="5275336" y="1824335"/>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2232105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A4C3EC-B9E3-4B84-9A87-1BD449D4B8BB}"/>
              </a:ext>
            </a:extLst>
          </p:cNvPr>
          <p:cNvSpPr txBox="1"/>
          <p:nvPr/>
        </p:nvSpPr>
        <p:spPr>
          <a:xfrm>
            <a:off x="5591022" y="724877"/>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1139531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939D0F1-45F2-4DD7-9A47-87E2467B1768}"/>
              </a:ext>
            </a:extLst>
          </p:cNvPr>
          <p:cNvSpPr txBox="1"/>
          <p:nvPr/>
        </p:nvSpPr>
        <p:spPr>
          <a:xfrm>
            <a:off x="8551936" y="1247393"/>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322062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865ACCC-1C62-4D5E-B256-2DACADFD6FFB}"/>
              </a:ext>
            </a:extLst>
          </p:cNvPr>
          <p:cNvSpPr txBox="1"/>
          <p:nvPr/>
        </p:nvSpPr>
        <p:spPr>
          <a:xfrm>
            <a:off x="5471279" y="5351307"/>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086288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99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123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219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19598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1090</Words>
  <Application>Microsoft Office PowerPoint</Application>
  <PresentationFormat>Widescreen</PresentationFormat>
  <Paragraphs>95</Paragraphs>
  <Slides>47</Slides>
  <Notes>46</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47</vt:i4>
      </vt:variant>
    </vt:vector>
  </HeadingPairs>
  <TitlesOfParts>
    <vt:vector size="51"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Gustavo ID</dc:creator>
  <cp:lastModifiedBy>Webber ID</cp:lastModifiedBy>
  <cp:revision>12</cp:revision>
  <dcterms:created xsi:type="dcterms:W3CDTF">2018-11-18T04:45:17Z</dcterms:created>
  <dcterms:modified xsi:type="dcterms:W3CDTF">2018-12-04T19:39:22Z</dcterms:modified>
</cp:coreProperties>
</file>