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v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89" r:id="rId2"/>
    <p:sldId id="290" r:id="rId3"/>
    <p:sldId id="291" r:id="rId4"/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34" autoAdjust="0"/>
    <p:restoredTop sz="85263" autoAdjust="0"/>
  </p:normalViewPr>
  <p:slideViewPr>
    <p:cSldViewPr snapToGrid="0">
      <p:cViewPr varScale="1">
        <p:scale>
          <a:sx n="97" d="100"/>
          <a:sy n="97" d="100"/>
        </p:scale>
        <p:origin x="26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B99B99-C07E-44C3-B55C-E6580799F914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8706C6-1A04-4A1B-9CC1-8A555866783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932342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I. INTRODUÇÃO</a:t>
            </a:r>
            <a:b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tema de hoje é muito importante, pois fala do nosso destino eterno. Uma grande questão que passa pelo coração humano é a seguinte: quem será salvo e quem vai se perder? Deus sabe? E se Ele já sabe que eu estou perdido, significa que não tenho mais oportunidade de salvação?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2167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Deus sabe quem será salvo ou perdido (I João 3:20; Isaías 46:10).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sabe realmente quem vai ser salvo e quem se perderá, mas esse conhecimento divino não restringe de qualquer forma a liberdade humana de escolher o caminho da salvação ou da perdição. </a:t>
            </a:r>
            <a:endParaRPr lang="pt-BR" b="0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109816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Deus trata todas as pessoas igualmente (Mateus 5:45).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Bíblia deixa claro que o mesmo Deus ‘faz nascer o sol sobre maus e bons e vir chuvas sobre justos e injustos” (Mateus 5:45). Ele também oferece a salvação a todos igualmente. Ele ordena que o evangelho seja pregado a toda criatura e diz “Vinde a Mim, todos” (Mateus 11:28).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56033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mesmo conceito da imparcialidade divina é apresentado pelo apóstolo Pedro em sua declaração: “Reconheço, por verdade, que Deus não faz acepção de pessoas; pelo contrário, em qualquer nação, aquele que O teme e faz o que é justo Lhe é aceitável” (Atos 10:34,35).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59368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Deus deseja que todos sejam salvos (I Timóteo 2:3,4).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É o plano de Deus que todos sejam salvos. Isto é confirmado pelo apóstolo Pedro quando diz que o desejo de Deus é “que nenhum pereça, senão que todos cheguem ao arrependimento” (II Pedro 3:9).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19089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Bíblia diz que “Aquele, pois, que cuida estar em pé, olhe, não caia” (I Coríntios 10:12). Se a doutrina da predestinação é que ninguém precisa arrepender-se porque o caso de todos já está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préestabelecido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Então por que Paulo, cheio do Espírito conclama a que todos se arrependam? E porque o apóstolo, manda se “cuidar” para não cair na vida espiritual, se o destino de todos já está traçado?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368627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III. VIDA OU MORTE?</a:t>
            </a:r>
            <a:b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realidade estamos falando de vida e morte, isto significa destino eterno. A Bíblia está nos ensinando que a opção da vida é uma oferta</a:t>
            </a:r>
            <a:r>
              <a:rPr lang="pt-BR" dirty="0"/>
              <a:t>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gratuita de Deus e a morte é a condição que temos como consequência do pecado.</a:t>
            </a:r>
            <a:r>
              <a:rPr lang="pt-BR" dirty="0"/>
              <a:t> 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250179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Adão veio a morte e perdição (I Coríntios 15:22).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Adão todos estão predestinados a morrer. Esta é a condição natural do ser humano por causa da entrada do pecado. Em Romanos 6:23 a Bíblia nos diz que a morte é a consequência do pecado. Talvez neste momento você esteja pensando porque este tema é tão importante. 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62750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t-BR" dirty="0"/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resposta é simples: este tema é importante porque nos alerta sobre a necessidade de sairmos da comodidade. Está em nossas mãos definir o nosso futuro eterno. Alguns pensam assim: vou vivendo a vida normal, não faço mal às pessoas, acredito em Deus, tudo está bem, não preciso fazer mais nada.  Se você não fizer nada e deixar a vida te levar... você estará perdido, porque naturalmente nós estamos condenados pelo pecado.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Saiba que só em Cristo sua vida pode mudar, pois assim como a morte veio por Adão, a vida veio por Cristo (Romanos 5:19).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4405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Por Cristo veio a vida e a salvação (Tito 2:11).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 Jesus todos estão predestinados a salvação. Abrace essa chance de salvação. “...a todos quantos O receberam, deu-lhes o poder de serem feitos filhos de Deus; aos que creem no Seu Nome” (João 1:12). “... não querendo que nenhum pereça, senão que todos cheguem ao arrependimento” (II Pedro 3:9). “...quem quiser receba de graça a água da vida” (Apocalipse 22:17).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05229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Todos têm a oportunidade de se salvar, mas isso é exclusivamente uma decisão pessoal. A Bíblia ensina que o homem é livre para decidir qual será seu destino. Porém, é inegável o anseio de Deus pela salvação de todas as Suas criaturas. Jesus foi quem abriu a oportunidade da salvação. “Porque Deus amou o mundo de tal maneira que deu o Seu Filho unigênito, para que todo aquele que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crê não pereça, mas tenha a vida eterna” (João 3: 16).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5131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o que dizer dos conceitos que circulam muitas vezes pelo mundo religioso afirmando que:</a:t>
            </a:r>
          </a:p>
          <a:p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Deus, já decretou quem vai ser salvo e quem se perderá?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Os que Deus destinou a salvação serão salvos mesmo pecando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não querendo ser salvos.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Jesus não morreu por todos os homens, mas tão somente pelos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foram predestinados à salvação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44218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Jesus morreu por todos; e todos os que crerem, serão salvos! A salvação não é um prêmio só para alguns privilegiados, mas é extensiva a todos os que perseverarem na carreira cristã até o dia final. Seja “...fiel até a morte e dar-te-ei a coroa da vida” (Apocalipse 2:10) e “ao que vencer, de maneira nenhuma riscarei o seu nome do livro da Vida...” (Apocalipse 3:5).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22143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IV. VOCÊ DECIDE O SEU DESTINO ETERNO!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empenhou Sua palavra em favor de todos os homens, em todos os tempos e de todas as condições, financeiras, culturais e raciais. O plano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sempre foi que todos sejam salvos (Ezequiel 18:32).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903984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Entretanto, a Bíblia diz: “Nem todo o que Me diz: Senhor, Senhor! entrará no Reino do Céu, mas aquele que faz a vontade de Meu Pai que está nos Céus...” (Mateus 7:21). Isto indica que só os que escolherem fazer a vontade de Deus é que serão salvos.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982294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Hoje você tem a oportunidade de recomeçar e fazer a vontade de Deus. Deus sofre se a pessoa decide não aceitá-Lo. Por isso, os que não se salvarem, se perderão de livre e espontânea vontade. Deus fez tudo para salvá-los, mas eles não aceitaram.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Deus, em várias partes da Bíblia, revela que é você quem decide seu destino eterno e se vai aceitar a salvação ofertada por Cristo ou não.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59108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A escolha é sua.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“...eis que ponho diante de vós o caminho da vida e o caminho da morte.” Josué 24:15. “...escolhei hoje a quem sirvais.” (Jeremias 21:8 e Deuteronômio 30:15-19). 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8227338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Porque Deus coloca as decisões em suas mãos?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é liberdade! Comprometeu-Se jamais interferir na vontade humana, mas em toda a Bíblia demonstra profundo amor e interesse na conversão do pecador, pois deseja que ele viva para sempre. “...notifica aos homens que todos em toda parte se arrependam” (Atos 17:30). “Quer que todos os homens se salvem...” (I Timóteo 2: 4). “...crê no Senhor Jesus e serás salvo tu e tua casa.” (Atos 16: 31).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08755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IV. APELO 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Deus não pode fazer nada mais que apelar. A decisão é sua. Um dia Ele vai purificar está Terra para ser a morada dos salvos, e para isso, terá que destruir o pecado, Satanás, seus anjos rebelados, e os ímpios que recusaram a salvação. Mas, se como ocorreu em Nínive, todos se arrependerem, Deus ficará muito feliz, porque todos assim, se salvarão. Jesus Cristo, o Salvador bendito pagou o preço da redenção de todos. </a:t>
            </a: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isso pode afirmar: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29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64414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isso pode afirmar:</a:t>
            </a:r>
          </a:p>
          <a:p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João 6:37. 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“...o que vem a Mim de maneira nenhuma o lançarei</a:t>
            </a:r>
            <a:b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fora.”</a:t>
            </a:r>
            <a:b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João 6:47. 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“...aquele que crê em Mim tem a vida eterna.”</a:t>
            </a:r>
            <a:b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Apocalipse 3:11. “...guarda o que tens para que ninguém tome</a:t>
            </a:r>
            <a:b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tua coroa.”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30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982002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isso pode afirmar:</a:t>
            </a:r>
          </a:p>
          <a:p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João 6:37. 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“...o que vem a Mim de maneira nenhuma o lançarei</a:t>
            </a:r>
            <a:b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fora.”</a:t>
            </a:r>
            <a:b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João 6:47. 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“...aquele que crê em Mim tem a vida eterna.”</a:t>
            </a:r>
            <a:b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Apocalipse 3:11. “...guarda o que tens para que ninguém tome</a:t>
            </a:r>
            <a:b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tua coroa.”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31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6501476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isso pode afirmar:</a:t>
            </a:r>
          </a:p>
          <a:p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João 6:37. 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“...o que vem a Mim de maneira nenhuma o lançarei</a:t>
            </a:r>
            <a:b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fora.”</a:t>
            </a:r>
            <a:b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João 6:47. 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“...aquele que crê em Mim tem a vida eterna.”</a:t>
            </a:r>
            <a:b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</a:t>
            </a: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Apocalipse 3:11. “...guarda o que tens para que ninguém tome</a:t>
            </a:r>
            <a:b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tua coroa.”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32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311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o que dizer dos conceitos que circulam muitas vezes pelo mundo religioso afirmando que:</a:t>
            </a:r>
          </a:p>
          <a:p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Deus, já decretou quem vai ser salvo e quem se perderá?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Os que Deus destinou a salvação serão salvos mesmo pecando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não querendo ser salvos.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Jesus não morreu por todos os homens, mas tão somente pelos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foram predestinados à salvação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4648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Querido amigo, Deus jamais virá a nós dizendo: “Mudei de ideia contigo, Meu sacrifício está anulado, agora as regras do Plano da Redenção são outras.” Não! – você escolhe! O preço está pago por todos sem exceção! Hoje é sua chance de tomar uma decisão ao lado de Jesus. Agora é a oportunidade. Não deixe para depois. Entregue sua vida a Cristo e decida agora seu destino eterno, lembre-se do convite de Deus em Deuteronômio 30:19,20.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561700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“Os céus e a terra tomo, hoje, por testemunhas contra ti, que te propus a vida e a morte, a bênção e a maldição; escolhe, pois, a vida, para que vivas, tu e a tua descendência, amando o SENHOR, teu Deus, dando ouvidos à sua voz e apegando-te a ele; pois disto depende a tua vida e a tua longevidade; para que habites na terra que o SENHOR, sob juramento, prometeu dar a teus pais, Abraão, Isaque e Jacó.” </a:t>
            </a:r>
            <a:br>
              <a:rPr lang="pt-BR" dirty="0"/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34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9983330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“Os céus e a terra tomo, hoje, por testemunhas contra ti, que te propus a vida e a morte, a bênção e a maldição; escolhe, pois, a vida, para que vivas, tu e a tua descendência, amando o SENHOR, teu Deus, dando ouvidos à sua voz e apegando-te a ele; pois disto depende a tua vida e a tua longevidade; para que habites na terra que o SENHOR, sob juramento, prometeu dar a teus pais, Abraão, Isaque e Jacó.”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685003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Tome sua decisão agora. A sua chance chegou, não deixe passar! </a:t>
            </a:r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36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98886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t-BR" dirty="0"/>
            </a:b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58681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o que dizer dos conceitos que circulam muitas vezes pelo mundo religioso afirmando que: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t-BR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Deus, já decretou quem vai ser salvo e quem se perderá?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Os que Deus destinou a salvação serão salvos mesmo pecando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não querendo ser salvos.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Jesus não morreu por todos os homens, mas tão somente pelos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foram predestinados à salvação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80538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o que dizer dos conceitos que circulam muitas vezes pelo mundo religioso afirmando que:</a:t>
            </a:r>
          </a:p>
          <a:p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a. Deus, já decretou quem vai ser salvo e quem se perderá?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b. Os que Deus destinou a salvação serão salvos mesmo pecando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 não querendo ser salvos.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c. Jesus não morreu por todos os homens, mas tão somente pelos</a:t>
            </a:r>
            <a:b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 foram predestinados à salvação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73794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t-BR" dirty="0"/>
            </a:br>
            <a:r>
              <a:rPr lang="pt-BR" dirty="0"/>
              <a:t>Será que estas ideias são verdadeiras? Claro que não! Hoje vamos entender o que a Palavra de Deus revela sobre salvação e predestinação. Este tema está relacionado diretamente com a sua vida eterna.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00712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II. O QUE A BÍBLIA FALA SOBRE A PREDESTINAÇÃO.</a:t>
            </a:r>
            <a:r>
              <a:rPr lang="pt-BR" dirty="0"/>
              <a:t> </a:t>
            </a:r>
            <a:br>
              <a:rPr lang="pt-BR" dirty="0"/>
            </a:b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38841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 apóstolo Paulo nos diz que Deus nos elegeu </a:t>
            </a:r>
            <a:r>
              <a:rPr lang="pt-BR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nEle</a:t>
            </a:r>
            <a:r>
              <a:rPr lang="pt-BR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antes da fundação do mundo para sermos adotados como filhos de Deus segundo a sua vontade. 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5686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pt-BR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Predestinação bíblica (Efésios 1:3-5). </a:t>
            </a:r>
            <a:r>
              <a:rPr lang="pt-BR" dirty="0"/>
              <a:t>Esta é a primeira verdade da Palavra de Deus: A predestinação bíblica afirma que todos foram escolhidos para serem salvos. </a:t>
            </a:r>
          </a:p>
          <a:p>
            <a:pPr marL="0" indent="0">
              <a:buNone/>
            </a:pP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8706C6-1A04-4A1B-9CC1-8A5558667836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127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5AFACE-D225-48ED-ADBF-59A8860B7A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FBE5EB1-C147-4705-934E-13B0492C78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CB6F2E2-44A4-401A-8384-6E8D15BA1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EF60-F951-4E97-858C-1372947AB5CE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0502EC7-28FD-4E1C-82E9-EDF04639A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7B8B062-FE1B-4C1A-9C4B-B9ABD7701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C1C0-09FB-47AA-AA33-D608712E6E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734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7153B0-6958-4520-916F-1816D4C1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0038C6A3-C4C8-4EB5-96D0-0F318BD2B6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6CFCDD5-0D8E-42B9-BBF0-ECF10DB762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EF60-F951-4E97-858C-1372947AB5CE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C147DCA-9D72-4B64-B31E-CF6BC0916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CC03E0-A349-463E-9536-65528616D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C1C0-09FB-47AA-AA33-D608712E6E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20567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7E1FAA1-53E3-493E-AC86-FE0ACC96C1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F29B5E42-6CBF-4CC2-AB4B-1D5C165762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D4F63F5-B58B-42FE-9B20-139CD27FF5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EF60-F951-4E97-858C-1372947AB5CE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A02820-7681-4D82-BAD7-669620AC8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687D87-78E8-4C95-98E4-F0D463FEF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C1C0-09FB-47AA-AA33-D608712E6E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3811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5FC9A8-DDB7-4AF1-AEF2-99BA547A8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46DB73E9-074F-437F-A883-D364249037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18B501A-2173-4CD6-9B2F-A178D492B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EF60-F951-4E97-858C-1372947AB5CE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8F554EE-D44D-404A-8A3C-DCA590DEE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F3DE8FB-CFC4-4DF1-8422-876565B76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C1C0-09FB-47AA-AA33-D608712E6E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96423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8F0590-C98D-4C65-A800-B89839D67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87D0F87-0462-4292-A199-EFAE001655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5100C460-3A15-4CFB-9871-A82E73431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EF60-F951-4E97-858C-1372947AB5CE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0FC0EA6-75E8-490B-B2E3-2B81441F0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D094958-2B25-4CD3-BE66-1B821DA6B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C1C0-09FB-47AA-AA33-D608712E6E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1915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32CAA40-55C7-4A22-A7E7-35B40912C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F43A064A-5E37-433F-AA76-C5D62CB95C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7AD7AA3-DB21-452D-BD20-C11C11F7D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72E96FD-995A-45ED-BC18-41F6FB104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EF60-F951-4E97-858C-1372947AB5CE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0DF39BEE-47E7-43FB-9B46-6D89A7F2F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F214E6F-06B6-4C63-9EAE-5B21714D7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C1C0-09FB-47AA-AA33-D608712E6E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4643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3D3543-AD2F-4877-A30B-283CB5D5EB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A9189E7-1A7A-4D85-B117-C796361521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405AA2D-FCE2-46B3-994C-708C9BA1D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8AA13D41-5E84-4304-BA9B-4BA072DD26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0266114-9D85-4A3D-A02F-75D73AA751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5A710EEF-1D49-4298-97D1-FE3070615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EF60-F951-4E97-858C-1372947AB5CE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5758B12-43C6-414E-9B40-E828FD4D2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7DC85A22-E016-47A5-8992-FC86CCD4B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C1C0-09FB-47AA-AA33-D608712E6E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14139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B35CC8-CB30-4288-94C3-A07B58245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971BAADA-7A97-49E5-9EF3-CFD42D5561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EF60-F951-4E97-858C-1372947AB5CE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3010835C-3074-408B-8083-08A0CF8D8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56669D9-8B3C-4A62-BACC-AF9C105B4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C1C0-09FB-47AA-AA33-D608712E6E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427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A78B0E14-F199-4431-8A17-85655E2386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EF60-F951-4E97-858C-1372947AB5CE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22AF4B0-EBD9-4D6F-83AC-B9FA6CA22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A383769-3585-4F9A-BE3B-52A433F88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C1C0-09FB-47AA-AA33-D608712E6E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68914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16648A-EA8B-4C05-8A73-A3F351B605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756C5C4-B7DB-40E1-9B03-3ADEC57902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839BC18-ADEF-42B8-9DB4-155EEBA374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17308209-9A74-4E9F-A543-53BE9B1C7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EF60-F951-4E97-858C-1372947AB5CE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E864046B-E257-4928-A13D-F5667E004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728B7CB-F42F-4B6B-BB82-36AB8F5E98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C1C0-09FB-47AA-AA33-D608712E6E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4754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1EBBF0-52BD-4779-8DEE-73367A973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DB98ABC-D185-43ED-BEAE-062709176F5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D7D6A88E-6124-4C7F-950A-FB698641D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BAB3A2E-9136-43CA-8DDD-46A2DC01BB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4EF60-F951-4E97-858C-1372947AB5CE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5C46BB4E-EF0F-4047-869D-43504EE02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2929ED3-CA9F-4331-8C8A-5254A5101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90C1C0-09FB-47AA-AA33-D608712E6E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498862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EF6411FD-4091-458F-9AD7-6A37EC6DD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14FB9A4-7D8C-470C-84B0-90DF138285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5F6B754-29F7-4B13-A968-968A040494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4EF60-F951-4E97-858C-1372947AB5CE}" type="datetimeFigureOut">
              <a:rPr lang="pt-BR" smtClean="0"/>
              <a:t>04/12/2018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9BEC8B1-716C-40BE-BD5A-B7988E6105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1FE62A33-082A-463F-8A74-F591A1928C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90C1C0-09FB-47AA-AA33-D608712E6E6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3877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8012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4483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4818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85238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97579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9283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03520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4164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105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0326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5508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3538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64266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1927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99850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8313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115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34019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055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984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34945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104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6 - uma chance da eternidade">
            <a:hlinkClick r:id="" action="ppaction://media"/>
            <a:extLst>
              <a:ext uri="{FF2B5EF4-FFF2-40B4-BE49-F238E27FC236}">
                <a16:creationId xmlns:a16="http://schemas.microsoft.com/office/drawing/2014/main" id="{1928FBE4-FD2E-49C9-9DF8-BEBD9BBC7D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81000"/>
            <a:ext cx="12192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83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06454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96484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760741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71922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4415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32323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23698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790DED4F-E35A-430A-8D88-87D997F0AD7E}"/>
              </a:ext>
            </a:extLst>
          </p:cNvPr>
          <p:cNvSpPr txBox="1"/>
          <p:nvPr/>
        </p:nvSpPr>
        <p:spPr>
          <a:xfrm>
            <a:off x="8512629" y="3886200"/>
            <a:ext cx="2895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b="1" dirty="0">
                <a:ln>
                  <a:solidFill>
                    <a:sysClr val="windowText" lastClr="000000"/>
                  </a:solidFill>
                </a:ln>
                <a:solidFill>
                  <a:srgbClr val="FFC000"/>
                </a:solidFill>
              </a:rPr>
              <a:t>PRÓXIMO TEMA:</a:t>
            </a:r>
          </a:p>
        </p:txBody>
      </p:sp>
    </p:spTree>
    <p:extLst>
      <p:ext uri="{BB962C8B-B14F-4D97-AF65-F5344CB8AC3E}">
        <p14:creationId xmlns:p14="http://schemas.microsoft.com/office/powerpoint/2010/main" val="29300657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11540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DEC14CA-C9AA-48AA-B593-2E8189E97C72}"/>
              </a:ext>
            </a:extLst>
          </p:cNvPr>
          <p:cNvSpPr txBox="1"/>
          <p:nvPr/>
        </p:nvSpPr>
        <p:spPr>
          <a:xfrm>
            <a:off x="5591022" y="4091354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5385926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018160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2E068893-DC56-43BE-AC47-BC755CD9ECC2}"/>
              </a:ext>
            </a:extLst>
          </p:cNvPr>
          <p:cNvSpPr txBox="1"/>
          <p:nvPr/>
        </p:nvSpPr>
        <p:spPr>
          <a:xfrm>
            <a:off x="5423873" y="915535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4591666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EA135141-7857-432F-BC0E-EA55019E0944}"/>
              </a:ext>
            </a:extLst>
          </p:cNvPr>
          <p:cNvSpPr txBox="1"/>
          <p:nvPr/>
        </p:nvSpPr>
        <p:spPr>
          <a:xfrm>
            <a:off x="8403048" y="1043354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40757601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04C4726-BBEA-45B1-83A3-5EA473D2280A}"/>
              </a:ext>
            </a:extLst>
          </p:cNvPr>
          <p:cNvSpPr txBox="1"/>
          <p:nvPr/>
        </p:nvSpPr>
        <p:spPr>
          <a:xfrm>
            <a:off x="5659848" y="5349883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000019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F9B7ED6C-DE22-4D0A-8D9F-49202534F61E}"/>
              </a:ext>
            </a:extLst>
          </p:cNvPr>
          <p:cNvSpPr txBox="1"/>
          <p:nvPr/>
        </p:nvSpPr>
        <p:spPr>
          <a:xfrm>
            <a:off x="5380007" y="1034980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C0140855-EC8B-4C8E-B9F7-A1212CE77A52}"/>
              </a:ext>
            </a:extLst>
          </p:cNvPr>
          <p:cNvSpPr txBox="1"/>
          <p:nvPr/>
        </p:nvSpPr>
        <p:spPr>
          <a:xfrm>
            <a:off x="5591022" y="4091354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50375284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1F5E5DF2-CEC5-48CB-834D-086022810763}"/>
              </a:ext>
            </a:extLst>
          </p:cNvPr>
          <p:cNvSpPr txBox="1"/>
          <p:nvPr/>
        </p:nvSpPr>
        <p:spPr>
          <a:xfrm>
            <a:off x="5512364" y="3198167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234697149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9D49290F-5360-4825-A05F-8F039E697884}"/>
              </a:ext>
            </a:extLst>
          </p:cNvPr>
          <p:cNvSpPr txBox="1"/>
          <p:nvPr/>
        </p:nvSpPr>
        <p:spPr>
          <a:xfrm>
            <a:off x="5679512" y="876206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38904736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38543EA-B0F4-4192-A481-717DB82A4EAC}"/>
              </a:ext>
            </a:extLst>
          </p:cNvPr>
          <p:cNvSpPr txBox="1"/>
          <p:nvPr/>
        </p:nvSpPr>
        <p:spPr>
          <a:xfrm>
            <a:off x="2444700" y="895871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36836979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58B49569-1616-40CB-BE58-C6CAD00C9FD8}"/>
              </a:ext>
            </a:extLst>
          </p:cNvPr>
          <p:cNvSpPr txBox="1"/>
          <p:nvPr/>
        </p:nvSpPr>
        <p:spPr>
          <a:xfrm>
            <a:off x="5591022" y="5900489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426173769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A1376F27-72A3-4BC4-8C28-68F0D920E432}"/>
              </a:ext>
            </a:extLst>
          </p:cNvPr>
          <p:cNvSpPr txBox="1"/>
          <p:nvPr/>
        </p:nvSpPr>
        <p:spPr>
          <a:xfrm>
            <a:off x="5738506" y="3285109"/>
            <a:ext cx="10099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chemeClr val="bg1"/>
                </a:solidFill>
              </a:rPr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37950067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2276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55185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104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638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0061368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1575</Words>
  <Application>Microsoft Office PowerPoint</Application>
  <PresentationFormat>Widescreen</PresentationFormat>
  <Paragraphs>91</Paragraphs>
  <Slides>48</Slides>
  <Notes>34</Notes>
  <HiddenSlides>0</HiddenSlides>
  <MMClips>1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48</vt:i4>
      </vt:variant>
    </vt:vector>
  </HeadingPairs>
  <TitlesOfParts>
    <vt:vector size="52" baseType="lpstr">
      <vt:lpstr>Arial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Gustavo ID</dc:creator>
  <cp:lastModifiedBy>Webber ID</cp:lastModifiedBy>
  <cp:revision>10</cp:revision>
  <dcterms:created xsi:type="dcterms:W3CDTF">2018-11-18T20:52:30Z</dcterms:created>
  <dcterms:modified xsi:type="dcterms:W3CDTF">2018-12-04T19:52:40Z</dcterms:modified>
</cp:coreProperties>
</file>