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9" r:id="rId2"/>
    <p:sldId id="273" r:id="rId3"/>
    <p:sldId id="263" r:id="rId4"/>
    <p:sldId id="260" r:id="rId5"/>
    <p:sldId id="288" r:id="rId6"/>
    <p:sldId id="272" r:id="rId7"/>
    <p:sldId id="261" r:id="rId8"/>
    <p:sldId id="257" r:id="rId9"/>
    <p:sldId id="287" r:id="rId10"/>
    <p:sldId id="256" r:id="rId11"/>
    <p:sldId id="292" r:id="rId12"/>
    <p:sldId id="289" r:id="rId13"/>
    <p:sldId id="291" r:id="rId14"/>
    <p:sldId id="290" r:id="rId15"/>
    <p:sldId id="284" r:id="rId16"/>
    <p:sldId id="267" r:id="rId17"/>
    <p:sldId id="285" r:id="rId18"/>
    <p:sldId id="293" r:id="rId19"/>
    <p:sldId id="294" r:id="rId20"/>
    <p:sldId id="279" r:id="rId21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A1500"/>
    <a:srgbClr val="6847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73666" autoAdjust="0"/>
  </p:normalViewPr>
  <p:slideViewPr>
    <p:cSldViewPr snapToGrid="0">
      <p:cViewPr varScale="1">
        <p:scale>
          <a:sx n="53" d="100"/>
          <a:sy n="53" d="100"/>
        </p:scale>
        <p:origin x="60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39905E-9BFE-4348-92A6-D43BFC15AB68}" type="datetimeFigureOut">
              <a:rPr lang="pt-BR" smtClean="0"/>
              <a:t>12/12/2017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876B6F-4442-4428-984F-23ACDA89A23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868651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VOLTA DE SALOMÃO</a:t>
            </a:r>
            <a:endParaRPr lang="pt-B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      Início da história de Salomão é marcado por um coração disposto a obedecer a Deus. Com o passar do tempo, o poder, o dinheiro o sexo, o sufocaram e o afastaram de seu propósito inicial. Após essa amarga experiência, ele decidiu escrever uma carta e nos lembra, que tudo nessa vida não passa de puro vazio. 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876B6F-4442-4428-984F-23ACDA89A23D}" type="slidenum">
              <a:rPr lang="pt-BR" smtClean="0"/>
              <a:t>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1249338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Depois da triste realidade de tentar ser feliz no mundo e seus prazeres, ele descreve que tudo não passa de vazio.  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876B6F-4442-4428-984F-23ACDA89A23D}" type="slidenum">
              <a:rPr lang="pt-BR" smtClean="0"/>
              <a:t>11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945992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 Senhor falou com Manasses e seu povo por meio de seus mensageiros, porém em vês de ouvir o conselho do Senhor era desprezado 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falou o Senhor a Manasses e ao seu povo, porém não lhe deram ouvidos".  </a:t>
            </a:r>
            <a:r>
              <a:rPr lang="pt-BR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“Falou o Senhor a Manasses e ao seu povo, porém não lhe deram ouvidos. ” II Crônicas 33:10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876B6F-4442-4428-984F-23ACDA89A23D}" type="slidenum">
              <a:rPr lang="pt-BR" smtClean="0"/>
              <a:t>12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4341391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dirty="0">
                <a:latin typeface="Century Gothic" panose="020B0502020202020204" pitchFamily="34" charset="0"/>
              </a:rPr>
              <a:t>Em vão Salomão buscou nas coisas desse mundo o que </a:t>
            </a:r>
            <a:r>
              <a:rPr lang="pt-BR" sz="1200" b="1" dirty="0">
                <a:latin typeface="Century Gothic" panose="020B0502020202020204" pitchFamily="34" charset="0"/>
              </a:rPr>
              <a:t>SÓ PODEMOS ENCONTRAR EM DEUS. </a:t>
            </a:r>
            <a:endParaRPr lang="pt-B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876B6F-4442-4428-984F-23ACDA89A23D}" type="slidenum">
              <a:rPr lang="pt-BR" smtClean="0"/>
              <a:t>13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0402860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Manassés clamou ao Senhor e Deus ouviu sua oração e tudo o que Satanás tinha arrancado Deus devolveu novamente. O que o inimigo arrancou de você? Deus quer te devolver, basta suplicar de maneira sincera e Deus o levará de volta para casa. 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876B6F-4442-4428-984F-23ACDA89A23D}" type="slidenum">
              <a:rPr lang="pt-BR" smtClean="0"/>
              <a:t>14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9590701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Poder, Dinheiro e sexo, as três fontes de maiores prazeres nesse Mundo. Como descreve Thomas à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Kempis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</a:p>
          <a:p>
            <a:r>
              <a:rPr lang="pt-BR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“É vaidade buscar riquezas que perecerão e depositar nelas a esperança.</a:t>
            </a:r>
            <a:endParaRPr lang="pt-B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É vaidade também aspirar a honras e subir até elevada posição.</a:t>
            </a:r>
            <a:endParaRPr lang="pt-B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É vaidade seguir a luxúria da carne. ”</a:t>
            </a:r>
            <a:endParaRPr lang="pt-B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876B6F-4442-4428-984F-23ACDA89A23D}" type="slidenum">
              <a:rPr lang="pt-BR" smtClean="0"/>
              <a:t>15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3063358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Salomão buscou nessas fontes a felicidade e realizações, tudo isso experimentou na sua plenitude. Ele teve riqueza, poder e sexo na sua plenitude. Porém chega à triste conclusão que tudo não passou de vazio. Não que seja errado, porém nunca como fonte de felicidade. Não é preciso chegar no ponto que Salomão chegou, podemos seguir por outro caminho. Pois para cada ato teremos serias consequências. Deus perdoa, porém, a vida não perdoa. </a:t>
            </a: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       Uma jovem em busca de prazer em sua adolescência, tem uma vida praticando sexo livre casual. Sem experiência ela fica gravida. Deus perdoa e salva. Porém terá que amargar as consequências. Terá que educar uma criança, sem pai presente, sem recurso, sem uma casa. Um jovem que escolhe uma vida no álcool, nas festas e baladas; terá que colher as consequências. Toda escolha gera uma consequência, seja boa ou ruim. </a:t>
            </a: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876B6F-4442-4428-984F-23ACDA89A23D}" type="slidenum">
              <a:rPr lang="pt-BR" smtClean="0"/>
              <a:t>16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7629394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876B6F-4442-4428-984F-23ACDA89A23D}" type="slidenum">
              <a:rPr lang="pt-BR" smtClean="0"/>
              <a:t>17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2625365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Você pode correr de um lado para outro, pode tentar ser feliz com as coisas passageiras dessa vida. E tudo irá terminar vazio e sem vida. Por que? Porque Deus colocou a eternidade (infinito) no coração de cada ser humano. E a eternidade ou o infinito só pode ser preenchido por aquele que É eterno. </a:t>
            </a:r>
            <a:r>
              <a:rPr lang="pt-BR" sz="1200" dirty="0">
                <a:ln w="9525">
                  <a:noFill/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entury Gothic" panose="020B0502020202020204" pitchFamily="34" charset="0"/>
              </a:rPr>
              <a:t>Deus criou o ser humanos para ser feliz com o que é </a:t>
            </a:r>
            <a:r>
              <a:rPr lang="pt-BR" sz="1200" b="1" dirty="0">
                <a:ln w="9525">
                  <a:noFill/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entury Gothic" panose="020B0502020202020204" pitchFamily="34" charset="0"/>
              </a:rPr>
              <a:t>ETERNO E NÃO PASSAGEIRO.</a:t>
            </a:r>
            <a:endParaRPr lang="pt-B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     Aqui está a tragédia do ser humano, tentar ser feliz com o que é passageiro. 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876B6F-4442-4428-984F-23ACDA89A23D}" type="slidenum">
              <a:rPr lang="pt-BR" smtClean="0"/>
              <a:t>18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9739615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Aqui está a tragédia do ser humano, tentar ser feliz com o que é passageiro. </a:t>
            </a: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     Com quer você está tentando ser feliz, com que é passageiro ou eterno? </a:t>
            </a: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876B6F-4442-4428-984F-23ACDA89A23D}" type="slidenum">
              <a:rPr lang="pt-BR" smtClean="0"/>
              <a:t>19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4801723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 Ellen White afirma que esse visitante celestial não era outro senão Cristo” (PP,197). E Jacó afirma:  “</a:t>
            </a:r>
            <a:r>
              <a:rPr lang="pt-PT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 a Deus face a face, e a minha vida foi salva”. (Genesis 32:22)</a:t>
            </a:r>
            <a:endParaRPr lang="pt-B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876B6F-4442-4428-984F-23ACDA89A23D}" type="slidenum">
              <a:rPr lang="pt-BR" smtClean="0"/>
              <a:t>20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210367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 começo e as vitorias de Davi</a:t>
            </a:r>
            <a:endParaRPr lang="pt-B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PT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“…. Disse o SENHOR: levanta-te e unge-o, pois este é ele. Tomou Samuel o chifre do azeite e </a:t>
            </a:r>
            <a:r>
              <a:rPr lang="pt-PT" sz="1200" b="1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 ungiu no meio de seus irmãos; </a:t>
            </a:r>
            <a:r>
              <a:rPr lang="pt-PT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e, daquele dia em diante, </a:t>
            </a:r>
            <a:r>
              <a:rPr lang="pt-PT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 Espírito do SENHOR se apossou de Davi</a:t>
            </a:r>
            <a:r>
              <a:rPr lang="pt-PT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Então, Samuel se levantou e foi para Rama” (1Samuel 16:12-13).</a:t>
            </a:r>
            <a:endParaRPr lang="pt-B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876B6F-4442-4428-984F-23ACDA89A23D}" type="slidenum">
              <a:rPr lang="pt-BR" smtClean="0"/>
              <a:t>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574609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Imagina Deus aparecendo a você e dissesse para fazer um pedido, qual seria seu pedido favorito? A um jovem solteiro, quem sabe seria uma namorada, a um desempregado um emprego, a um pobre, riqueza. Enfim, cada um pediria de acordo com suas próprias necessidades. 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876B6F-4442-4428-984F-23ACDA89A23D}" type="slidenum">
              <a:rPr lang="pt-BR" smtClean="0"/>
              <a:t>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958306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Nesse caso Salomão pediu de maneira diferente. Ele pediu sabedoria para julgar, ou seja, para fazer à vontade e cumprir o propósito do Senhor. Não pediu para satisfação própria e sim para cumprir a vontade do Senhor. Esse pedido agradou o Senhor, e deu a Salomão riqueza, gloria, e poder de tal maneira que </a:t>
            </a:r>
            <a:r>
              <a:rPr lang="pt-BR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“o rei Salomão excedeu a todos os reis do mundo, tanto de riqueza como de sabedoria. Todo o mundo procurava ir ter com ele pois ouvir a sabedoria que o Senhor o pusera no coração. ”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 Reis 10:23,24</a:t>
            </a:r>
            <a:r>
              <a:rPr lang="pt-BR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pt-B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876B6F-4442-4428-984F-23ACDA89A23D}" type="slidenum">
              <a:rPr lang="pt-BR" smtClean="0"/>
              <a:t>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53707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Porém a bíblia descreve que</a:t>
            </a:r>
            <a:r>
              <a:rPr lang="pt-B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“Sendo já velhos as suas mulheres lhe perverteram o coração para seguir outros deuses; e o seu coração não era de todo fiel ao seu Deus como fora o de Davi seu pai. Assim fez Salomão o que era mau perante o Senhor”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 Reis 11:4 e 6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876B6F-4442-4428-984F-23ACDA89A23D}" type="slidenum">
              <a:rPr lang="pt-BR" smtClean="0"/>
              <a:t>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635608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“Mais difícil do que chegar no topo e nos manter nele”. Isso é muito claro na experiencia de Salomão. Foi no augi de sua vida, que ele se afastou do Senhor. Tem muitas pessoas que só serve a Deus quando tudo está ruim, e como se Deus fosse apenas um remédio para aliviar uma dor, e quando a dor termina deixamos de fazer uso do remédio. Salomão deixou de amar o Senhor e começou a fazer sua própria vontade, viveu em função de seus próprios prazeres. </a:t>
            </a:r>
            <a:endParaRPr lang="pt-BR" sz="1200" b="1" u="sng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876B6F-4442-4428-984F-23ACDA89A23D}" type="slidenum">
              <a:rPr lang="pt-BR" smtClean="0"/>
              <a:t>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910819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Talvez esse seja seu problema, Deus que ser o centro na sua vida, não somente na hora difícil, mas em todos os momentos. Ele quer habitar e morar em sua vida; fazer parte de seus sonhos. Você está disposto a deixar?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876B6F-4442-4428-984F-23ACDA89A23D}" type="slidenum">
              <a:rPr lang="pt-BR" smtClean="0"/>
              <a:t>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893873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876B6F-4442-4428-984F-23ACDA89A23D}" type="slidenum">
              <a:rPr lang="pt-BR" smtClean="0"/>
              <a:t>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899339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 livro de Eclesiastes foi escrito por Salomão após sua triste história de apostasia, ele escreve esse livro para nos lembrar o caminho que nunca devemos seguir. É como se após ele ter escrito, entregasse a mim e a você e diz: - filhos siga por outro caminho, não venha por esse não siga o caminho da rebelião. </a:t>
            </a: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         A palavra que ele inicia seu livro é “vaidade”. Essa palavra vem de uma palavra hebraica “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Riyq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” que pode ser traduzida também por vazio. Creio que a melhor definição para o contexto de sua carta é “vazio”. 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876B6F-4442-4428-984F-23ACDA89A23D}" type="slidenum">
              <a:rPr lang="pt-BR" smtClean="0"/>
              <a:t>10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504746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54CF7E-692F-4DAD-8A0B-5B36A8D1BA21}" type="datetimeFigureOut">
              <a:rPr lang="pt-BR" smtClean="0"/>
              <a:t>12/12/2017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97103-32F4-4AC0-BCDC-4F71D0C6B47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07122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Bar dir="vert"/>
      </p:transition>
    </mc:Choice>
    <mc:Fallback xmlns="">
      <p:transition>
        <p:randomBar dir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54CF7E-692F-4DAD-8A0B-5B36A8D1BA21}" type="datetimeFigureOut">
              <a:rPr lang="pt-BR" smtClean="0"/>
              <a:t>12/12/2017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97103-32F4-4AC0-BCDC-4F71D0C6B47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78464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Bar dir="vert"/>
      </p:transition>
    </mc:Choice>
    <mc:Fallback xmlns="">
      <p:transition>
        <p:randomBar dir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54CF7E-692F-4DAD-8A0B-5B36A8D1BA21}" type="datetimeFigureOut">
              <a:rPr lang="pt-BR" smtClean="0"/>
              <a:t>12/12/2017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97103-32F4-4AC0-BCDC-4F71D0C6B47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68332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Bar dir="vert"/>
      </p:transition>
    </mc:Choice>
    <mc:Fallback xmlns="">
      <p:transition>
        <p:randomBar dir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54CF7E-692F-4DAD-8A0B-5B36A8D1BA21}" type="datetimeFigureOut">
              <a:rPr lang="pt-BR" smtClean="0"/>
              <a:t>12/12/2017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97103-32F4-4AC0-BCDC-4F71D0C6B47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0689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Bar dir="vert"/>
      </p:transition>
    </mc:Choice>
    <mc:Fallback xmlns="">
      <p:transition>
        <p:randomBar dir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54CF7E-692F-4DAD-8A0B-5B36A8D1BA21}" type="datetimeFigureOut">
              <a:rPr lang="pt-BR" smtClean="0"/>
              <a:t>12/12/2017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97103-32F4-4AC0-BCDC-4F71D0C6B47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96156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Bar dir="vert"/>
      </p:transition>
    </mc:Choice>
    <mc:Fallback xmlns="">
      <p:transition>
        <p:randomBar dir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54CF7E-692F-4DAD-8A0B-5B36A8D1BA21}" type="datetimeFigureOut">
              <a:rPr lang="pt-BR" smtClean="0"/>
              <a:t>12/12/2017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97103-32F4-4AC0-BCDC-4F71D0C6B47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20958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Bar dir="vert"/>
      </p:transition>
    </mc:Choice>
    <mc:Fallback xmlns="">
      <p:transition>
        <p:randomBar dir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54CF7E-692F-4DAD-8A0B-5B36A8D1BA21}" type="datetimeFigureOut">
              <a:rPr lang="pt-BR" smtClean="0"/>
              <a:t>12/12/2017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97103-32F4-4AC0-BCDC-4F71D0C6B47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24554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Bar dir="vert"/>
      </p:transition>
    </mc:Choice>
    <mc:Fallback xmlns="">
      <p:transition>
        <p:randomBar dir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54CF7E-692F-4DAD-8A0B-5B36A8D1BA21}" type="datetimeFigureOut">
              <a:rPr lang="pt-BR" smtClean="0"/>
              <a:t>12/12/2017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97103-32F4-4AC0-BCDC-4F71D0C6B47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61888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Bar dir="vert"/>
      </p:transition>
    </mc:Choice>
    <mc:Fallback xmlns="">
      <p:transition>
        <p:randomBar dir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54CF7E-692F-4DAD-8A0B-5B36A8D1BA21}" type="datetimeFigureOut">
              <a:rPr lang="pt-BR" smtClean="0"/>
              <a:t>12/12/2017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97103-32F4-4AC0-BCDC-4F71D0C6B47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29626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Bar dir="vert"/>
      </p:transition>
    </mc:Choice>
    <mc:Fallback xmlns="">
      <p:transition>
        <p:randomBar dir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54CF7E-692F-4DAD-8A0B-5B36A8D1BA21}" type="datetimeFigureOut">
              <a:rPr lang="pt-BR" smtClean="0"/>
              <a:t>12/12/2017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97103-32F4-4AC0-BCDC-4F71D0C6B47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90808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Bar dir="vert"/>
      </p:transition>
    </mc:Choice>
    <mc:Fallback xmlns="">
      <p:transition>
        <p:randomBar dir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54CF7E-692F-4DAD-8A0B-5B36A8D1BA21}" type="datetimeFigureOut">
              <a:rPr lang="pt-BR" smtClean="0"/>
              <a:t>12/12/2017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97103-32F4-4AC0-BCDC-4F71D0C6B47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58637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Bar dir="vert"/>
      </p:transition>
    </mc:Choice>
    <mc:Fallback xmlns="">
      <p:transition>
        <p:randomBar dir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54CF7E-692F-4DAD-8A0B-5B36A8D1BA21}" type="datetimeFigureOut">
              <a:rPr lang="pt-BR" smtClean="0"/>
              <a:t>12/12/2017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A97103-32F4-4AC0-BCDC-4F71D0C6B47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392236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p14:dur="250">
        <p:randomBar dir="vert"/>
      </p:transition>
    </mc:Choice>
    <mc:Fallback xmlns="">
      <p:transition>
        <p:randomBar dir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54910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Bar dir="vert"/>
      </p:transition>
    </mc:Choice>
    <mc:Fallback xmlns="">
      <p:transition>
        <p:randomBar dir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219993" y="220133"/>
            <a:ext cx="5757474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4000" dirty="0">
                <a:solidFill>
                  <a:schemeClr val="bg1"/>
                </a:solidFill>
                <a:latin typeface="Century Gothic" panose="020B0502020202020204" pitchFamily="34" charset="0"/>
              </a:rPr>
              <a:t>O livro de Eclesiastes foi escrito por Salomão após sua triste história de apostasia, ele escreve esse livro para nos lembrar </a:t>
            </a:r>
            <a:r>
              <a:rPr lang="pt-BR" sz="40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Century Gothic" panose="020B0502020202020204" pitchFamily="34" charset="0"/>
              </a:rPr>
              <a:t>O CAMINHO QUE NUNCA DEVEMOS SEGUIR. </a:t>
            </a:r>
          </a:p>
        </p:txBody>
      </p:sp>
    </p:spTree>
    <p:extLst>
      <p:ext uri="{BB962C8B-B14F-4D97-AF65-F5344CB8AC3E}">
        <p14:creationId xmlns:p14="http://schemas.microsoft.com/office/powerpoint/2010/main" val="883074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Bar dir="vert"/>
      </p:transition>
    </mc:Choice>
    <mc:Fallback xmlns="">
      <p:transition>
        <p:randomBar dir="vert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677333" y="220133"/>
            <a:ext cx="11311466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4000" dirty="0">
                <a:solidFill>
                  <a:schemeClr val="bg1"/>
                </a:solidFill>
                <a:latin typeface="Century Gothic" panose="020B0502020202020204" pitchFamily="34" charset="0"/>
              </a:rPr>
              <a:t>Depois da triste realidade de tentar ser feliz no mundo e seus prazeres, ele descreve que </a:t>
            </a:r>
            <a:r>
              <a:rPr lang="pt-BR" sz="44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Century Gothic" panose="020B0502020202020204" pitchFamily="34" charset="0"/>
              </a:rPr>
              <a:t>TUDO NÃO PASSA DE VAZIO. </a:t>
            </a:r>
            <a:endParaRPr lang="pt-BR" sz="4000" b="1" dirty="0">
              <a:solidFill>
                <a:schemeClr val="accent4">
                  <a:lumMod val="60000"/>
                  <a:lumOff val="40000"/>
                </a:schemeClr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6560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Bar dir="vert"/>
      </p:transition>
    </mc:Choice>
    <mc:Fallback xmlns="">
      <p:transition>
        <p:randomBar dir="vert"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/>
          <p:cNvSpPr/>
          <p:nvPr/>
        </p:nvSpPr>
        <p:spPr>
          <a:xfrm>
            <a:off x="3153388" y="1395277"/>
            <a:ext cx="1035591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60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Eclesiastes 2: 5-9</a:t>
            </a:r>
            <a:endParaRPr lang="pt-BR" sz="6000" b="1" dirty="0">
              <a:solidFill>
                <a:schemeClr val="accent4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  <a:ea typeface="AR ADGothicJP Medium" panose="020B0609000000000000" pitchFamily="49" charset="-128"/>
            </a:endParaRPr>
          </a:p>
        </p:txBody>
      </p:sp>
      <p:sp>
        <p:nvSpPr>
          <p:cNvPr id="11" name="Retângulo 10"/>
          <p:cNvSpPr/>
          <p:nvPr/>
        </p:nvSpPr>
        <p:spPr>
          <a:xfrm>
            <a:off x="118534" y="2536277"/>
            <a:ext cx="11944350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"Fiz para mim obras magníficas: edifiquei para mim casas, plantei para mim vinhas. Fiz para mim hortas e jardins, ... adquiri servos e servas, ...  Amontoei também para mim prata e ouro, e joias de reis e das províncias; provi-me de cantores e cantoras, e das delícias dos filhos dos homens, e de instrumentos de música de toda a sorte. Engrandeci-me, e aumentei mais do que todos os </a:t>
            </a:r>
          </a:p>
          <a:p>
            <a:pPr algn="ctr"/>
            <a:r>
              <a:rPr lang="pt-BR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que houve antes de mim em Jerusalém”</a:t>
            </a:r>
          </a:p>
        </p:txBody>
      </p:sp>
      <p:pic>
        <p:nvPicPr>
          <p:cNvPr id="13" name="Imagem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1713" y="135193"/>
            <a:ext cx="3698708" cy="2150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387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Bar dir="vert"/>
      </p:transition>
    </mc:Choice>
    <mc:Fallback xmlns="">
      <p:transition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118534" y="0"/>
            <a:ext cx="6400800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4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 Em vão Salomão buscou nas coisas desse mundo o que </a:t>
            </a:r>
            <a:r>
              <a:rPr lang="pt-BR" sz="44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SÓ PODEMOS ENCONTRAR EM DEUS. </a:t>
            </a:r>
          </a:p>
        </p:txBody>
      </p:sp>
    </p:spTree>
    <p:extLst>
      <p:ext uri="{BB962C8B-B14F-4D97-AF65-F5344CB8AC3E}">
        <p14:creationId xmlns:p14="http://schemas.microsoft.com/office/powerpoint/2010/main" val="1933561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Bar dir="vert"/>
      </p:transition>
    </mc:Choice>
    <mc:Fallback xmlns="">
      <p:transition>
        <p:randomBar dir="vert"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/>
          <p:cNvSpPr/>
          <p:nvPr/>
        </p:nvSpPr>
        <p:spPr>
          <a:xfrm>
            <a:off x="3246521" y="1203989"/>
            <a:ext cx="1035591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60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Eclesiastes 2:10</a:t>
            </a:r>
            <a:endParaRPr lang="pt-BR" sz="6000" b="1" dirty="0">
              <a:solidFill>
                <a:schemeClr val="accent4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  <a:ea typeface="AR ADGothicJP Medium" panose="020B0609000000000000" pitchFamily="49" charset="-128"/>
            </a:endParaRPr>
          </a:p>
        </p:txBody>
      </p:sp>
      <p:sp>
        <p:nvSpPr>
          <p:cNvPr id="11" name="Retângulo 10"/>
          <p:cNvSpPr/>
          <p:nvPr/>
        </p:nvSpPr>
        <p:spPr>
          <a:xfrm>
            <a:off x="46121" y="2473591"/>
            <a:ext cx="1194435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"E tudo quanto desejaram </a:t>
            </a:r>
            <a:r>
              <a:rPr lang="pt-BR" sz="36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os meus olhos não lhes neguei, nem privei o meu coração de alegria alguma; </a:t>
            </a:r>
            <a:r>
              <a:rPr lang="pt-BR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mas o meu coração se alegrou por todo o meu trabalho.</a:t>
            </a:r>
            <a:endParaRPr lang="pt-BR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pic>
        <p:nvPicPr>
          <p:cNvPr id="13" name="Imagem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1713" y="135193"/>
            <a:ext cx="3698708" cy="2150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539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Bar dir="vert"/>
      </p:transition>
    </mc:Choice>
    <mc:Fallback xmlns="">
      <p:transition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0" y="2623092"/>
            <a:ext cx="1224314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400" i="1" dirty="0">
                <a:solidFill>
                  <a:schemeClr val="bg1"/>
                </a:solidFill>
                <a:latin typeface="Century Gothic" panose="020B0502020202020204" pitchFamily="34" charset="0"/>
              </a:rPr>
              <a:t>“É vaidade </a:t>
            </a:r>
            <a:r>
              <a:rPr lang="pt-BR" sz="2400" b="1" i="1" dirty="0">
                <a:solidFill>
                  <a:schemeClr val="accent4">
                    <a:lumMod val="60000"/>
                    <a:lumOff val="40000"/>
                  </a:schemeClr>
                </a:solidFill>
                <a:latin typeface="Century Gothic" panose="020B0502020202020204" pitchFamily="34" charset="0"/>
              </a:rPr>
              <a:t>BUSCAR RIQUEZAS </a:t>
            </a:r>
            <a:r>
              <a:rPr lang="pt-BR" sz="2400" i="1" dirty="0">
                <a:solidFill>
                  <a:schemeClr val="bg1"/>
                </a:solidFill>
                <a:latin typeface="Century Gothic" panose="020B0502020202020204" pitchFamily="34" charset="0"/>
              </a:rPr>
              <a:t>que perecerão e depositar nelas a esperança.</a:t>
            </a:r>
            <a:endParaRPr lang="pt-BR" sz="24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pt-BR" sz="2400" i="1" dirty="0">
                <a:solidFill>
                  <a:schemeClr val="bg1"/>
                </a:solidFill>
                <a:latin typeface="Century Gothic" panose="020B0502020202020204" pitchFamily="34" charset="0"/>
              </a:rPr>
              <a:t>É vaidade </a:t>
            </a:r>
            <a:r>
              <a:rPr lang="pt-BR" sz="2400" b="1" i="1" dirty="0">
                <a:solidFill>
                  <a:schemeClr val="accent4">
                    <a:lumMod val="60000"/>
                    <a:lumOff val="40000"/>
                  </a:schemeClr>
                </a:solidFill>
                <a:latin typeface="Century Gothic" panose="020B0502020202020204" pitchFamily="34" charset="0"/>
              </a:rPr>
              <a:t>TAMBÉM ASPIRAR A HONRAS </a:t>
            </a:r>
            <a:r>
              <a:rPr lang="pt-BR" sz="2400" i="1" dirty="0">
                <a:solidFill>
                  <a:schemeClr val="bg1"/>
                </a:solidFill>
                <a:latin typeface="Century Gothic" panose="020B0502020202020204" pitchFamily="34" charset="0"/>
              </a:rPr>
              <a:t>e subir até elevada posição.</a:t>
            </a:r>
            <a:endParaRPr lang="pt-BR" sz="24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pt-BR" sz="2400" i="1" dirty="0">
                <a:solidFill>
                  <a:schemeClr val="bg1"/>
                </a:solidFill>
                <a:latin typeface="Century Gothic" panose="020B0502020202020204" pitchFamily="34" charset="0"/>
              </a:rPr>
              <a:t>É vaidade seguir </a:t>
            </a:r>
            <a:r>
              <a:rPr lang="pt-BR" sz="2400" b="1" i="1" dirty="0">
                <a:solidFill>
                  <a:schemeClr val="accent4">
                    <a:lumMod val="60000"/>
                    <a:lumOff val="40000"/>
                  </a:schemeClr>
                </a:solidFill>
                <a:latin typeface="Century Gothic" panose="020B0502020202020204" pitchFamily="34" charset="0"/>
              </a:rPr>
              <a:t>A LUXÚRIA DA CARNE.</a:t>
            </a:r>
            <a:r>
              <a:rPr lang="pt-BR" sz="2400" i="1" dirty="0">
                <a:solidFill>
                  <a:schemeClr val="accent4">
                    <a:lumMod val="60000"/>
                    <a:lumOff val="4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pt-BR" sz="2400" i="1" dirty="0">
                <a:solidFill>
                  <a:schemeClr val="bg1"/>
                </a:solidFill>
                <a:latin typeface="Century Gothic" panose="020B0502020202020204" pitchFamily="34" charset="0"/>
              </a:rPr>
              <a:t>”</a:t>
            </a:r>
            <a:r>
              <a:rPr lang="pt-BR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 Thomas à </a:t>
            </a:r>
            <a:r>
              <a:rPr lang="pt-BR" sz="24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Kempis</a:t>
            </a:r>
            <a:endParaRPr lang="pt-BR" sz="24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4651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Bar dir="vert"/>
      </p:transition>
    </mc:Choice>
    <mc:Fallback xmlns="">
      <p:transition>
        <p:randomBar dir="vert"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3911600" y="1101680"/>
            <a:ext cx="7857067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5400" dirty="0">
                <a:ln w="9525">
                  <a:noFill/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entury Gothic" panose="020B0502020202020204" pitchFamily="34" charset="0"/>
              </a:rPr>
              <a:t> Salomão buscou no mundo </a:t>
            </a:r>
            <a:r>
              <a:rPr lang="pt-BR" sz="5400" b="1" dirty="0">
                <a:ln w="9525">
                  <a:noFill/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entury Gothic" panose="020B0502020202020204" pitchFamily="34" charset="0"/>
              </a:rPr>
              <a:t>FELICIDADE E REALIZAÇÕES. </a:t>
            </a:r>
          </a:p>
        </p:txBody>
      </p:sp>
    </p:spTree>
    <p:extLst>
      <p:ext uri="{BB962C8B-B14F-4D97-AF65-F5344CB8AC3E}">
        <p14:creationId xmlns:p14="http://schemas.microsoft.com/office/powerpoint/2010/main" val="3600630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Bar dir="vert"/>
      </p:transition>
    </mc:Choice>
    <mc:Fallback xmlns="">
      <p:transition>
        <p:randomBar dir="vert"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/>
          <p:cNvSpPr/>
          <p:nvPr/>
        </p:nvSpPr>
        <p:spPr>
          <a:xfrm>
            <a:off x="3401086" y="1244206"/>
            <a:ext cx="1035591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60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AR ADGothicJP Medium" panose="020B0609000000000000" pitchFamily="49" charset="-128"/>
              </a:rPr>
              <a:t>Eclesiastes 3:11</a:t>
            </a:r>
          </a:p>
        </p:txBody>
      </p:sp>
      <p:pic>
        <p:nvPicPr>
          <p:cNvPr id="13" name="Imagem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1713" y="135193"/>
            <a:ext cx="3698708" cy="2150411"/>
          </a:xfrm>
          <a:prstGeom prst="rect">
            <a:avLst/>
          </a:prstGeom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AC0DDD2E-112F-4AAA-A9CC-E8A686507F9F}"/>
              </a:ext>
            </a:extLst>
          </p:cNvPr>
          <p:cNvSpPr/>
          <p:nvPr/>
        </p:nvSpPr>
        <p:spPr>
          <a:xfrm>
            <a:off x="0" y="2494758"/>
            <a:ext cx="1194435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Tudo fez Deus formoso no seu devido tempo; também pôs a eternidade (infinito) no coração do homem, sem que este possa descobrir as obras que Deus fez desde o princípio até ao fim.</a:t>
            </a:r>
          </a:p>
        </p:txBody>
      </p:sp>
    </p:spTree>
    <p:extLst>
      <p:ext uri="{BB962C8B-B14F-4D97-AF65-F5344CB8AC3E}">
        <p14:creationId xmlns:p14="http://schemas.microsoft.com/office/powerpoint/2010/main" val="1760519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Bar dir="vert"/>
      </p:transition>
    </mc:Choice>
    <mc:Fallback xmlns="">
      <p:transition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0" y="0"/>
            <a:ext cx="1179395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4800" b="1" dirty="0">
                <a:ln w="9525">
                  <a:noFill/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entury Gothic" panose="020B0502020202020204" pitchFamily="34" charset="0"/>
              </a:rPr>
              <a:t> Deus criou o ser humanos para ser feliz com o que é </a:t>
            </a:r>
            <a:r>
              <a:rPr lang="pt-BR" sz="4800" b="1" dirty="0">
                <a:ln w="9525">
                  <a:noFill/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entury Gothic" panose="020B0502020202020204" pitchFamily="34" charset="0"/>
              </a:rPr>
              <a:t>ETERNO E NÃO PASSAGEIRO.</a:t>
            </a:r>
          </a:p>
        </p:txBody>
      </p:sp>
    </p:spTree>
    <p:extLst>
      <p:ext uri="{BB962C8B-B14F-4D97-AF65-F5344CB8AC3E}">
        <p14:creationId xmlns:p14="http://schemas.microsoft.com/office/powerpoint/2010/main" val="1984306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Bar dir="vert"/>
      </p:transition>
    </mc:Choice>
    <mc:Fallback xmlns="">
      <p:transition>
        <p:randomBar dir="vert"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-304800" y="2269066"/>
            <a:ext cx="5410088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6000" dirty="0">
                <a:ln w="9525">
                  <a:noFill/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entury Gothic" panose="020B0502020202020204" pitchFamily="34" charset="0"/>
              </a:rPr>
              <a:t> </a:t>
            </a:r>
            <a:r>
              <a:rPr lang="pt-BR" sz="6000" dirty="0">
                <a:ln w="9525">
                  <a:noFill/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entury Gothic" panose="020B0502020202020204" pitchFamily="34" charset="0"/>
              </a:rPr>
              <a:t>Com quer você está </a:t>
            </a:r>
            <a:r>
              <a:rPr lang="pt-BR" sz="6000" b="1" dirty="0">
                <a:ln w="9525">
                  <a:noFill/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entury Gothic" panose="020B0502020202020204" pitchFamily="34" charset="0"/>
              </a:rPr>
              <a:t>TENTANDO SER FELIZ?</a:t>
            </a:r>
            <a:r>
              <a:rPr lang="pt-BR" sz="6000" dirty="0">
                <a:ln w="9525">
                  <a:noFill/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entury Gothic" panose="020B0502020202020204" pitchFamily="34" charset="0"/>
              </a:rPr>
              <a:t> </a:t>
            </a:r>
            <a:endParaRPr lang="pt-BR" sz="6000" b="1" dirty="0">
              <a:ln w="9525">
                <a:noFill/>
                <a:prstDash val="solid"/>
              </a:ln>
              <a:solidFill>
                <a:schemeClr val="accent4">
                  <a:lumMod val="60000"/>
                  <a:lumOff val="40000"/>
                </a:schemeClr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F09A056F-03C1-4378-A6D5-BD81E83AF0F0}"/>
              </a:ext>
            </a:extLst>
          </p:cNvPr>
          <p:cNvSpPr/>
          <p:nvPr/>
        </p:nvSpPr>
        <p:spPr>
          <a:xfrm>
            <a:off x="7557398" y="0"/>
            <a:ext cx="4634602" cy="258532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5400" dirty="0">
                <a:ln w="9525">
                  <a:noFill/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entury Gothic" panose="020B0502020202020204" pitchFamily="34" charset="0"/>
              </a:rPr>
              <a:t>com que é </a:t>
            </a:r>
          </a:p>
          <a:p>
            <a:pPr algn="ctr"/>
            <a:r>
              <a:rPr lang="pt-BR" sz="5400" b="1" dirty="0">
                <a:ln w="9525">
                  <a:noFill/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entury Gothic" panose="020B0502020202020204" pitchFamily="34" charset="0"/>
              </a:rPr>
              <a:t>PASSAGEIRO </a:t>
            </a:r>
          </a:p>
          <a:p>
            <a:pPr algn="ctr"/>
            <a:r>
              <a:rPr lang="pt-BR" sz="5400" b="1" dirty="0">
                <a:ln w="9525">
                  <a:noFill/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entury Gothic" panose="020B0502020202020204" pitchFamily="34" charset="0"/>
              </a:rPr>
              <a:t>OU ETERNO? </a:t>
            </a:r>
            <a:endParaRPr lang="pt-BR" sz="5400" dirty="0"/>
          </a:p>
        </p:txBody>
      </p:sp>
    </p:spTree>
    <p:extLst>
      <p:ext uri="{BB962C8B-B14F-4D97-AF65-F5344CB8AC3E}">
        <p14:creationId xmlns:p14="http://schemas.microsoft.com/office/powerpoint/2010/main" val="3099570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Bar dir="vert"/>
      </p:transition>
    </mc:Choice>
    <mc:Fallback xmlns="">
      <p:transition>
        <p:randomBar dir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78527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Bar dir="vert"/>
      </p:transition>
    </mc:Choice>
    <mc:Fallback xmlns="">
      <p:transition>
        <p:randomBar dir="vert"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Uma imagem contendo grama, céu, ao ar livre, homem&#10;&#10;Descrição gerada com muito alta confiança">
            <a:extLst>
              <a:ext uri="{FF2B5EF4-FFF2-40B4-BE49-F238E27FC236}">
                <a16:creationId xmlns:a16="http://schemas.microsoft.com/office/drawing/2014/main" id="{6CBF9F7C-ABFF-48F4-B4C7-8C249F9C9A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37210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4161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Bar dir="vert"/>
      </p:transition>
    </mc:Choice>
    <mc:Fallback xmlns="">
      <p:transition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/>
          <p:cNvSpPr/>
          <p:nvPr/>
        </p:nvSpPr>
        <p:spPr>
          <a:xfrm>
            <a:off x="1368872" y="990266"/>
            <a:ext cx="9661001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66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AR ADGothicJP Medium" panose="020B0609000000000000" pitchFamily="49" charset="-128"/>
              </a:rPr>
              <a:t>I Reis 3:9</a:t>
            </a:r>
            <a:endParaRPr lang="pt-BR" sz="5400" b="1" dirty="0">
              <a:solidFill>
                <a:schemeClr val="accent4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  <a:ea typeface="AR ADGothicJP Medium" panose="020B0609000000000000" pitchFamily="49" charset="-128"/>
            </a:endParaRPr>
          </a:p>
        </p:txBody>
      </p:sp>
      <p:sp>
        <p:nvSpPr>
          <p:cNvPr id="11" name="Retângulo 10"/>
          <p:cNvSpPr/>
          <p:nvPr/>
        </p:nvSpPr>
        <p:spPr>
          <a:xfrm>
            <a:off x="0" y="2500457"/>
            <a:ext cx="1194435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40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Dá, pois, ao teu servo coração compreensivo </a:t>
            </a:r>
            <a:r>
              <a:rPr lang="pt-BR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para julgar a teu povo grande, tão numeroso que não se pode contar.</a:t>
            </a:r>
          </a:p>
          <a:p>
            <a:pPr algn="ctr"/>
            <a:r>
              <a:rPr lang="pt-BR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 </a:t>
            </a:r>
          </a:p>
        </p:txBody>
      </p:sp>
      <p:pic>
        <p:nvPicPr>
          <p:cNvPr id="13" name="Imagem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7650" y="135194"/>
            <a:ext cx="3698708" cy="2150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79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Bar dir="vert"/>
      </p:transition>
    </mc:Choice>
    <mc:Fallback xmlns="">
      <p:transition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-2364034" y="433334"/>
            <a:ext cx="12659502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Qual seria seu </a:t>
            </a:r>
          </a:p>
          <a:p>
            <a:pPr algn="ctr"/>
            <a:r>
              <a:rPr lang="pt-BR" sz="6000" b="1" dirty="0">
                <a:solidFill>
                  <a:srgbClr val="68472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PEDIDO FAVORITO</a:t>
            </a:r>
            <a:r>
              <a:rPr lang="pt-BR" sz="5400" b="1" dirty="0">
                <a:solidFill>
                  <a:srgbClr val="68472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3769261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Bar dir="vert"/>
      </p:transition>
    </mc:Choice>
    <mc:Fallback xmlns="">
      <p:transition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514631" y="0"/>
            <a:ext cx="1089843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Ele pediu sabedoria para julgar, ou seja, para fazer </a:t>
            </a:r>
            <a:r>
              <a:rPr lang="pt-BR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À VONTADE E CUMPRIR O PROPÓSITO DO SENHOR. </a:t>
            </a:r>
          </a:p>
        </p:txBody>
      </p:sp>
    </p:spTree>
    <p:extLst>
      <p:ext uri="{BB962C8B-B14F-4D97-AF65-F5344CB8AC3E}">
        <p14:creationId xmlns:p14="http://schemas.microsoft.com/office/powerpoint/2010/main" val="3715050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Bar dir="vert"/>
      </p:transition>
    </mc:Choice>
    <mc:Fallback xmlns="">
      <p:transition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ângulo 10"/>
          <p:cNvSpPr/>
          <p:nvPr/>
        </p:nvSpPr>
        <p:spPr>
          <a:xfrm>
            <a:off x="0" y="2483122"/>
            <a:ext cx="1194435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“Sendo já velhos </a:t>
            </a:r>
            <a:r>
              <a:rPr lang="pt-BR" sz="36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as suas mulheres lhe perverteram o coração para seguir outros deuses; e o seu coração não era de todo fiel ao seu Deus</a:t>
            </a:r>
            <a:r>
              <a:rPr lang="pt-BR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 como fora o de Davi seu pai. Assim fez Salomão o que era mau perante o Senhor”</a:t>
            </a:r>
          </a:p>
        </p:txBody>
      </p:sp>
      <p:pic>
        <p:nvPicPr>
          <p:cNvPr id="13" name="Imagem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650" y="135194"/>
            <a:ext cx="3698708" cy="2150411"/>
          </a:xfrm>
          <a:prstGeom prst="rect">
            <a:avLst/>
          </a:prstGeom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FDA32097-6860-4EE4-AEAA-DC48BC014E18}"/>
              </a:ext>
            </a:extLst>
          </p:cNvPr>
          <p:cNvSpPr/>
          <p:nvPr/>
        </p:nvSpPr>
        <p:spPr>
          <a:xfrm>
            <a:off x="2788247" y="1177609"/>
            <a:ext cx="6696306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66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I Reis 11:4 e 6</a:t>
            </a:r>
            <a:endParaRPr lang="pt-BR" sz="5400" b="1" dirty="0">
              <a:solidFill>
                <a:schemeClr val="accent4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  <a:ea typeface="AR ADGothicJP Medium" panose="020B0609000000000000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58955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Bar dir="vert"/>
      </p:transition>
    </mc:Choice>
    <mc:Fallback xmlns="">
      <p:transition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4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7F5FB5C0-46B1-4750-ACB2-817DFA7CB0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46B522F1-072A-4020-B3E8-055E16F5AF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5" name="Retângulo 4"/>
          <p:cNvSpPr/>
          <p:nvPr/>
        </p:nvSpPr>
        <p:spPr>
          <a:xfrm>
            <a:off x="-875165" y="0"/>
            <a:ext cx="11983431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6000" dirty="0">
                <a:ln w="9525">
                  <a:noFill/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entury Gothic" panose="020B0502020202020204" pitchFamily="34" charset="0"/>
              </a:rPr>
              <a:t> </a:t>
            </a:r>
            <a:r>
              <a:rPr lang="pt-BR" sz="6000" dirty="0">
                <a:ln w="9525">
                  <a:noFill/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entury Gothic" panose="020B0502020202020204" pitchFamily="34" charset="0"/>
              </a:rPr>
              <a:t>“Mais difícil do que </a:t>
            </a:r>
          </a:p>
          <a:p>
            <a:pPr algn="ctr"/>
            <a:r>
              <a:rPr lang="pt-BR" sz="6000" b="1" dirty="0">
                <a:ln w="9525">
                  <a:noFill/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entury Gothic" panose="020B0502020202020204" pitchFamily="34" charset="0"/>
              </a:rPr>
              <a:t>CHEGAR NO TOPO </a:t>
            </a:r>
            <a:r>
              <a:rPr lang="pt-BR" sz="6000" dirty="0">
                <a:ln w="9525">
                  <a:noFill/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entury Gothic" panose="020B0502020202020204" pitchFamily="34" charset="0"/>
              </a:rPr>
              <a:t>e</a:t>
            </a:r>
            <a:r>
              <a:rPr lang="pt-BR" sz="6000" dirty="0">
                <a:ln w="9525">
                  <a:noFill/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entury Gothic" panose="020B0502020202020204" pitchFamily="34" charset="0"/>
              </a:rPr>
              <a:t> </a:t>
            </a:r>
            <a:r>
              <a:rPr lang="pt-BR" sz="6000" b="1" dirty="0">
                <a:ln w="9525">
                  <a:noFill/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entury Gothic" panose="020B0502020202020204" pitchFamily="34" charset="0"/>
              </a:rPr>
              <a:t>NOS MANTER NELE</a:t>
            </a:r>
            <a:r>
              <a:rPr lang="pt-BR" sz="6000" dirty="0">
                <a:ln w="9525">
                  <a:noFill/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entury Gothic" panose="020B0502020202020204" pitchFamily="34" charset="0"/>
              </a:rPr>
              <a:t>”</a:t>
            </a:r>
            <a:r>
              <a:rPr lang="pt-BR" sz="6000" dirty="0">
                <a:ln w="9525">
                  <a:noFill/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entury Gothic" panose="020B0502020202020204" pitchFamily="34" charset="0"/>
              </a:rPr>
              <a:t>. </a:t>
            </a:r>
            <a:endParaRPr lang="pt-BR" sz="6000" b="1" dirty="0">
              <a:ln w="9525">
                <a:noFill/>
                <a:prstDash val="solid"/>
              </a:ln>
              <a:solidFill>
                <a:srgbClr val="68472E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4885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Bar dir="vert"/>
      </p:transition>
    </mc:Choice>
    <mc:Fallback xmlns="">
      <p:transition>
        <p:randomBar dir="vert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4819154" y="367249"/>
            <a:ext cx="6720912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Deus que ser o </a:t>
            </a:r>
            <a:r>
              <a:rPr lang="pt-BR" sz="54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CENTRO NA SUA VIDA, </a:t>
            </a:r>
            <a:r>
              <a:rPr lang="pt-BR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não somente na hora difícil, mas em todos os momentos. </a:t>
            </a:r>
            <a:endParaRPr lang="pt-BR" sz="7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374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Bar dir="vert"/>
      </p:transition>
    </mc:Choice>
    <mc:Fallback xmlns="">
      <p:transition>
        <p:randomBar dir="vert"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/>
          <p:cNvSpPr/>
          <p:nvPr/>
        </p:nvSpPr>
        <p:spPr>
          <a:xfrm>
            <a:off x="2743797" y="1177609"/>
            <a:ext cx="6696306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66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AR ADGothicJP Medium" panose="020B0609000000000000" pitchFamily="49" charset="-128"/>
              </a:rPr>
              <a:t>Eclesiastes 1:1</a:t>
            </a:r>
            <a:endParaRPr lang="pt-BR" sz="5400" b="1" dirty="0">
              <a:solidFill>
                <a:schemeClr val="accent4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  <a:ea typeface="AR ADGothicJP Medium" panose="020B0609000000000000" pitchFamily="49" charset="-128"/>
            </a:endParaRPr>
          </a:p>
        </p:txBody>
      </p:sp>
      <p:sp>
        <p:nvSpPr>
          <p:cNvPr id="11" name="Retângulo 10"/>
          <p:cNvSpPr/>
          <p:nvPr/>
        </p:nvSpPr>
        <p:spPr>
          <a:xfrm>
            <a:off x="-27747" y="2673623"/>
            <a:ext cx="1194435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Palavra do pregador, filho de Davi, rei de Jerusalém: </a:t>
            </a:r>
            <a:r>
              <a:rPr lang="pt-BR" sz="32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Vaidade de vaidade, tudo é vaidade. </a:t>
            </a:r>
          </a:p>
        </p:txBody>
      </p:sp>
      <p:pic>
        <p:nvPicPr>
          <p:cNvPr id="13" name="Imagem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7650" y="135194"/>
            <a:ext cx="3698708" cy="2150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750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Bar dir="vert"/>
      </p:transition>
    </mc:Choice>
    <mc:Fallback xmlns="">
      <p:transition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</p:bldLst>
  </p:timing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3095</TotalTime>
  <Words>1638</Words>
  <Application>Microsoft Office PowerPoint</Application>
  <PresentationFormat>Widescreen</PresentationFormat>
  <Paragraphs>81</Paragraphs>
  <Slides>20</Slides>
  <Notes>19</Notes>
  <HiddenSlides>0</HiddenSlides>
  <MMClips>0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20</vt:i4>
      </vt:variant>
    </vt:vector>
  </HeadingPairs>
  <TitlesOfParts>
    <vt:vector size="26" baseType="lpstr">
      <vt:lpstr>AR ADGothicJP Medium</vt:lpstr>
      <vt:lpstr>Arial</vt:lpstr>
      <vt:lpstr>Calibri</vt:lpstr>
      <vt:lpstr>Calibri Light</vt:lpstr>
      <vt:lpstr>Century Gothic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João Oliveira</dc:creator>
  <cp:lastModifiedBy>João Oliveira</cp:lastModifiedBy>
  <cp:revision>85</cp:revision>
  <dcterms:created xsi:type="dcterms:W3CDTF">2017-05-11T23:49:17Z</dcterms:created>
  <dcterms:modified xsi:type="dcterms:W3CDTF">2017-12-12T09:50:51Z</dcterms:modified>
</cp:coreProperties>
</file>