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9" r:id="rId4"/>
    <p:sldId id="294" r:id="rId5"/>
    <p:sldId id="295" r:id="rId6"/>
    <p:sldId id="296" r:id="rId7"/>
    <p:sldId id="297" r:id="rId8"/>
    <p:sldId id="298" r:id="rId9"/>
    <p:sldId id="301" r:id="rId10"/>
    <p:sldId id="302" r:id="rId11"/>
    <p:sldId id="299" r:id="rId12"/>
    <p:sldId id="303" r:id="rId13"/>
    <p:sldId id="304" r:id="rId14"/>
    <p:sldId id="305" r:id="rId15"/>
    <p:sldId id="300" r:id="rId16"/>
    <p:sldId id="306" r:id="rId17"/>
    <p:sldId id="307" r:id="rId18"/>
    <p:sldId id="308" r:id="rId19"/>
    <p:sldId id="311" r:id="rId20"/>
    <p:sldId id="309" r:id="rId21"/>
    <p:sldId id="310" r:id="rId22"/>
    <p:sldId id="312" r:id="rId23"/>
    <p:sldId id="313" r:id="rId24"/>
    <p:sldId id="314" r:id="rId25"/>
    <p:sldId id="317" r:id="rId26"/>
    <p:sldId id="316" r:id="rId27"/>
    <p:sldId id="315" r:id="rId28"/>
    <p:sldId id="318" r:id="rId29"/>
    <p:sldId id="319" r:id="rId30"/>
    <p:sldId id="320" r:id="rId31"/>
    <p:sldId id="292" r:id="rId32"/>
    <p:sldId id="293" r:id="rId33"/>
    <p:sldId id="258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8F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EC6C4A-6A3F-5341-B409-B56C90CD411F}" v="55" dt="2025-06-12T14:34:51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64" d="100"/>
          <a:sy n="64" d="100"/>
        </p:scale>
        <p:origin x="1920" y="1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9AEC6C4A-6A3F-5341-B409-B56C90CD411F}"/>
    <pc:docChg chg="undo custSel addSld delSld modSld sldOrd modMainMaster">
      <pc:chgData name="marcos aurelio gularte de castro" userId="67f50566e2aee3b4" providerId="LiveId" clId="{9AEC6C4A-6A3F-5341-B409-B56C90CD411F}" dt="2025-06-12T14:34:52.524" v="464" actId="962"/>
      <pc:docMkLst>
        <pc:docMk/>
      </pc:docMkLst>
      <pc:sldChg chg="modTransition">
        <pc:chgData name="marcos aurelio gularte de castro" userId="67f50566e2aee3b4" providerId="LiveId" clId="{9AEC6C4A-6A3F-5341-B409-B56C90CD411F}" dt="2025-06-12T14:14:28.225" v="324"/>
        <pc:sldMkLst>
          <pc:docMk/>
          <pc:sldMk cId="2379387537" sldId="256"/>
        </pc:sldMkLst>
      </pc:sldChg>
      <pc:sldChg chg="addSp delSp modSp mod modTransition setBg chgLayout">
        <pc:chgData name="marcos aurelio gularte de castro" userId="67f50566e2aee3b4" providerId="LiveId" clId="{9AEC6C4A-6A3F-5341-B409-B56C90CD411F}" dt="2025-06-12T14:14:28.225" v="324"/>
        <pc:sldMkLst>
          <pc:docMk/>
          <pc:sldMk cId="474559409" sldId="257"/>
        </pc:sldMkLst>
        <pc:spChg chg="add del mod">
          <ac:chgData name="marcos aurelio gularte de castro" userId="67f50566e2aee3b4" providerId="LiveId" clId="{9AEC6C4A-6A3F-5341-B409-B56C90CD411F}" dt="2025-06-12T13:31:32.940" v="2" actId="6264"/>
          <ac:spMkLst>
            <pc:docMk/>
            <pc:sldMk cId="474559409" sldId="257"/>
            <ac:spMk id="2" creationId="{38A304D7-A291-F9C6-AE22-C55EC0A224D8}"/>
          </ac:spMkLst>
        </pc:spChg>
        <pc:spChg chg="add del mod">
          <ac:chgData name="marcos aurelio gularte de castro" userId="67f50566e2aee3b4" providerId="LiveId" clId="{9AEC6C4A-6A3F-5341-B409-B56C90CD411F}" dt="2025-06-12T13:31:32.940" v="2" actId="6264"/>
          <ac:spMkLst>
            <pc:docMk/>
            <pc:sldMk cId="474559409" sldId="257"/>
            <ac:spMk id="3" creationId="{9BD081E1-AAB4-14A9-B030-6F5A3F3974E5}"/>
          </ac:spMkLst>
        </pc:spChg>
        <pc:spChg chg="mod ord">
          <ac:chgData name="marcos aurelio gularte de castro" userId="67f50566e2aee3b4" providerId="LiveId" clId="{9AEC6C4A-6A3F-5341-B409-B56C90CD411F}" dt="2025-06-12T13:31:47.656" v="10" actId="14100"/>
          <ac:spMkLst>
            <pc:docMk/>
            <pc:sldMk cId="474559409" sldId="257"/>
            <ac:spMk id="4" creationId="{EDAE7EAA-A5E9-E54D-DE8D-CAC01AD053B1}"/>
          </ac:spMkLst>
        </pc:spChg>
        <pc:spChg chg="mod ord">
          <ac:chgData name="marcos aurelio gularte de castro" userId="67f50566e2aee3b4" providerId="LiveId" clId="{9AEC6C4A-6A3F-5341-B409-B56C90CD411F}" dt="2025-06-12T13:31:32.940" v="2" actId="6264"/>
          <ac:spMkLst>
            <pc:docMk/>
            <pc:sldMk cId="474559409" sldId="257"/>
            <ac:spMk id="5" creationId="{3EC9165D-69CF-0922-E3B9-7AA2094BD6A2}"/>
          </ac:spMkLst>
        </pc:spChg>
      </pc:sldChg>
      <pc:sldChg chg="modTransition">
        <pc:chgData name="marcos aurelio gularte de castro" userId="67f50566e2aee3b4" providerId="LiveId" clId="{9AEC6C4A-6A3F-5341-B409-B56C90CD411F}" dt="2025-06-12T14:14:28.225" v="324"/>
        <pc:sldMkLst>
          <pc:docMk/>
          <pc:sldMk cId="1421317075" sldId="258"/>
        </pc:sldMkLst>
      </pc:sldChg>
      <pc:sldChg chg="addSp delSp modSp mod modTransition">
        <pc:chgData name="marcos aurelio gularte de castro" userId="67f50566e2aee3b4" providerId="LiveId" clId="{9AEC6C4A-6A3F-5341-B409-B56C90CD411F}" dt="2025-06-12T14:17:14.839" v="333"/>
        <pc:sldMkLst>
          <pc:docMk/>
          <pc:sldMk cId="2375353577" sldId="259"/>
        </pc:sldMkLst>
        <pc:spChg chg="add del mod">
          <ac:chgData name="marcos aurelio gularte de castro" userId="67f50566e2aee3b4" providerId="LiveId" clId="{9AEC6C4A-6A3F-5341-B409-B56C90CD411F}" dt="2025-06-12T14:16:35.496" v="325" actId="931"/>
          <ac:spMkLst>
            <pc:docMk/>
            <pc:sldMk cId="2375353577" sldId="259"/>
            <ac:spMk id="3" creationId="{F5C945E3-A231-D4C2-4B77-59BA2674AAFF}"/>
          </ac:spMkLst>
        </pc:spChg>
        <pc:spChg chg="del">
          <ac:chgData name="marcos aurelio gularte de castro" userId="67f50566e2aee3b4" providerId="LiveId" clId="{9AEC6C4A-6A3F-5341-B409-B56C90CD411F}" dt="2025-06-12T13:32:40.144" v="14" actId="478"/>
          <ac:spMkLst>
            <pc:docMk/>
            <pc:sldMk cId="2375353577" sldId="259"/>
            <ac:spMk id="5" creationId="{CB091C0F-D9A3-47A1-EAF2-764F2D6B8046}"/>
          </ac:spMkLst>
        </pc:spChg>
        <pc:spChg chg="add mod">
          <ac:chgData name="marcos aurelio gularte de castro" userId="67f50566e2aee3b4" providerId="LiveId" clId="{9AEC6C4A-6A3F-5341-B409-B56C90CD411F}" dt="2025-06-12T13:33:25.552" v="55" actId="20577"/>
          <ac:spMkLst>
            <pc:docMk/>
            <pc:sldMk cId="2375353577" sldId="259"/>
            <ac:spMk id="6" creationId="{EA08D8B4-5D24-5C93-783A-BB04B175ECBD}"/>
          </ac:spMkLst>
        </pc:spChg>
        <pc:picChg chg="del">
          <ac:chgData name="marcos aurelio gularte de castro" userId="67f50566e2aee3b4" providerId="LiveId" clId="{9AEC6C4A-6A3F-5341-B409-B56C90CD411F}" dt="2025-06-12T13:32:36.835" v="13" actId="478"/>
          <ac:picMkLst>
            <pc:docMk/>
            <pc:sldMk cId="2375353577" sldId="259"/>
            <ac:picMk id="7" creationId="{3E21AE39-4CF1-B40E-69B6-5ECB1E8EBF17}"/>
          </ac:picMkLst>
        </pc:picChg>
        <pc:picChg chg="add mod">
          <ac:chgData name="marcos aurelio gularte de castro" userId="67f50566e2aee3b4" providerId="LiveId" clId="{9AEC6C4A-6A3F-5341-B409-B56C90CD411F}" dt="2025-06-12T14:17:14.839" v="333"/>
          <ac:picMkLst>
            <pc:docMk/>
            <pc:sldMk cId="2375353577" sldId="259"/>
            <ac:picMk id="9" creationId="{2E0E3125-C258-7021-F7F4-4EC0CA249870}"/>
          </ac:picMkLst>
        </pc:picChg>
      </pc:sldChg>
      <pc:sldChg chg="del">
        <pc:chgData name="marcos aurelio gularte de castro" userId="67f50566e2aee3b4" providerId="LiveId" clId="{9AEC6C4A-6A3F-5341-B409-B56C90CD411F}" dt="2025-06-12T13:33:03.116" v="26" actId="2696"/>
        <pc:sldMkLst>
          <pc:docMk/>
          <pc:sldMk cId="568219493" sldId="260"/>
        </pc:sldMkLst>
      </pc:sldChg>
      <pc:sldChg chg="del">
        <pc:chgData name="marcos aurelio gularte de castro" userId="67f50566e2aee3b4" providerId="LiveId" clId="{9AEC6C4A-6A3F-5341-B409-B56C90CD411F}" dt="2025-06-12T13:33:03.120" v="33" actId="2696"/>
        <pc:sldMkLst>
          <pc:docMk/>
          <pc:sldMk cId="1694582234" sldId="261"/>
        </pc:sldMkLst>
      </pc:sldChg>
      <pc:sldChg chg="del">
        <pc:chgData name="marcos aurelio gularte de castro" userId="67f50566e2aee3b4" providerId="LiveId" clId="{9AEC6C4A-6A3F-5341-B409-B56C90CD411F}" dt="2025-06-12T13:33:03.113" v="21" actId="2696"/>
        <pc:sldMkLst>
          <pc:docMk/>
          <pc:sldMk cId="4085637126" sldId="262"/>
        </pc:sldMkLst>
      </pc:sldChg>
      <pc:sldChg chg="del">
        <pc:chgData name="marcos aurelio gularte de castro" userId="67f50566e2aee3b4" providerId="LiveId" clId="{9AEC6C4A-6A3F-5341-B409-B56C90CD411F}" dt="2025-06-12T13:33:03.115" v="24" actId="2696"/>
        <pc:sldMkLst>
          <pc:docMk/>
          <pc:sldMk cId="1061142737" sldId="263"/>
        </pc:sldMkLst>
      </pc:sldChg>
      <pc:sldChg chg="del">
        <pc:chgData name="marcos aurelio gularte de castro" userId="67f50566e2aee3b4" providerId="LiveId" clId="{9AEC6C4A-6A3F-5341-B409-B56C90CD411F}" dt="2025-06-12T13:33:03.130" v="49" actId="2696"/>
        <pc:sldMkLst>
          <pc:docMk/>
          <pc:sldMk cId="874676910" sldId="264"/>
        </pc:sldMkLst>
      </pc:sldChg>
      <pc:sldChg chg="del">
        <pc:chgData name="marcos aurelio gularte de castro" userId="67f50566e2aee3b4" providerId="LiveId" clId="{9AEC6C4A-6A3F-5341-B409-B56C90CD411F}" dt="2025-06-12T13:33:03.124" v="41" actId="2696"/>
        <pc:sldMkLst>
          <pc:docMk/>
          <pc:sldMk cId="976948485" sldId="265"/>
        </pc:sldMkLst>
      </pc:sldChg>
      <pc:sldChg chg="del">
        <pc:chgData name="marcos aurelio gularte de castro" userId="67f50566e2aee3b4" providerId="LiveId" clId="{9AEC6C4A-6A3F-5341-B409-B56C90CD411F}" dt="2025-06-12T13:33:03.121" v="36" actId="2696"/>
        <pc:sldMkLst>
          <pc:docMk/>
          <pc:sldMk cId="1108714427" sldId="266"/>
        </pc:sldMkLst>
      </pc:sldChg>
      <pc:sldChg chg="del">
        <pc:chgData name="marcos aurelio gularte de castro" userId="67f50566e2aee3b4" providerId="LiveId" clId="{9AEC6C4A-6A3F-5341-B409-B56C90CD411F}" dt="2025-06-12T13:33:03.114" v="23" actId="2696"/>
        <pc:sldMkLst>
          <pc:docMk/>
          <pc:sldMk cId="2650851408" sldId="267"/>
        </pc:sldMkLst>
      </pc:sldChg>
      <pc:sldChg chg="del">
        <pc:chgData name="marcos aurelio gularte de castro" userId="67f50566e2aee3b4" providerId="LiveId" clId="{9AEC6C4A-6A3F-5341-B409-B56C90CD411F}" dt="2025-06-12T13:33:03.126" v="44" actId="2696"/>
        <pc:sldMkLst>
          <pc:docMk/>
          <pc:sldMk cId="3981646182" sldId="268"/>
        </pc:sldMkLst>
      </pc:sldChg>
      <pc:sldChg chg="del">
        <pc:chgData name="marcos aurelio gularte de castro" userId="67f50566e2aee3b4" providerId="LiveId" clId="{9AEC6C4A-6A3F-5341-B409-B56C90CD411F}" dt="2025-06-12T13:33:03.121" v="35" actId="2696"/>
        <pc:sldMkLst>
          <pc:docMk/>
          <pc:sldMk cId="2012020318" sldId="269"/>
        </pc:sldMkLst>
      </pc:sldChg>
      <pc:sldChg chg="del">
        <pc:chgData name="marcos aurelio gularte de castro" userId="67f50566e2aee3b4" providerId="LiveId" clId="{9AEC6C4A-6A3F-5341-B409-B56C90CD411F}" dt="2025-06-12T13:33:03.118" v="29" actId="2696"/>
        <pc:sldMkLst>
          <pc:docMk/>
          <pc:sldMk cId="4223332636" sldId="270"/>
        </pc:sldMkLst>
      </pc:sldChg>
      <pc:sldChg chg="del">
        <pc:chgData name="marcos aurelio gularte de castro" userId="67f50566e2aee3b4" providerId="LiveId" clId="{9AEC6C4A-6A3F-5341-B409-B56C90CD411F}" dt="2025-06-12T13:33:03.113" v="20" actId="2696"/>
        <pc:sldMkLst>
          <pc:docMk/>
          <pc:sldMk cId="1687175275" sldId="271"/>
        </pc:sldMkLst>
      </pc:sldChg>
      <pc:sldChg chg="del">
        <pc:chgData name="marcos aurelio gularte de castro" userId="67f50566e2aee3b4" providerId="LiveId" clId="{9AEC6C4A-6A3F-5341-B409-B56C90CD411F}" dt="2025-06-12T13:33:03.125" v="43" actId="2696"/>
        <pc:sldMkLst>
          <pc:docMk/>
          <pc:sldMk cId="1337033414" sldId="272"/>
        </pc:sldMkLst>
      </pc:sldChg>
      <pc:sldChg chg="del">
        <pc:chgData name="marcos aurelio gularte de castro" userId="67f50566e2aee3b4" providerId="LiveId" clId="{9AEC6C4A-6A3F-5341-B409-B56C90CD411F}" dt="2025-06-12T13:33:03.117" v="28" actId="2696"/>
        <pc:sldMkLst>
          <pc:docMk/>
          <pc:sldMk cId="2686800903" sldId="273"/>
        </pc:sldMkLst>
      </pc:sldChg>
      <pc:sldChg chg="del">
        <pc:chgData name="marcos aurelio gularte de castro" userId="67f50566e2aee3b4" providerId="LiveId" clId="{9AEC6C4A-6A3F-5341-B409-B56C90CD411F}" dt="2025-06-12T13:33:03.125" v="42" actId="2696"/>
        <pc:sldMkLst>
          <pc:docMk/>
          <pc:sldMk cId="3107468192" sldId="274"/>
        </pc:sldMkLst>
      </pc:sldChg>
      <pc:sldChg chg="del">
        <pc:chgData name="marcos aurelio gularte de castro" userId="67f50566e2aee3b4" providerId="LiveId" clId="{9AEC6C4A-6A3F-5341-B409-B56C90CD411F}" dt="2025-06-12T13:33:03.119" v="32" actId="2696"/>
        <pc:sldMkLst>
          <pc:docMk/>
          <pc:sldMk cId="3540469351" sldId="275"/>
        </pc:sldMkLst>
      </pc:sldChg>
      <pc:sldChg chg="del">
        <pc:chgData name="marcos aurelio gularte de castro" userId="67f50566e2aee3b4" providerId="LiveId" clId="{9AEC6C4A-6A3F-5341-B409-B56C90CD411F}" dt="2025-06-12T13:33:03.122" v="37" actId="2696"/>
        <pc:sldMkLst>
          <pc:docMk/>
          <pc:sldMk cId="1846099602" sldId="276"/>
        </pc:sldMkLst>
      </pc:sldChg>
      <pc:sldChg chg="del">
        <pc:chgData name="marcos aurelio gularte de castro" userId="67f50566e2aee3b4" providerId="LiveId" clId="{9AEC6C4A-6A3F-5341-B409-B56C90CD411F}" dt="2025-06-12T13:33:03.114" v="22" actId="2696"/>
        <pc:sldMkLst>
          <pc:docMk/>
          <pc:sldMk cId="1320521353" sldId="277"/>
        </pc:sldMkLst>
      </pc:sldChg>
      <pc:sldChg chg="del">
        <pc:chgData name="marcos aurelio gularte de castro" userId="67f50566e2aee3b4" providerId="LiveId" clId="{9AEC6C4A-6A3F-5341-B409-B56C90CD411F}" dt="2025-06-12T13:33:03.123" v="39" actId="2696"/>
        <pc:sldMkLst>
          <pc:docMk/>
          <pc:sldMk cId="3981273506" sldId="278"/>
        </pc:sldMkLst>
      </pc:sldChg>
      <pc:sldChg chg="del">
        <pc:chgData name="marcos aurelio gularte de castro" userId="67f50566e2aee3b4" providerId="LiveId" clId="{9AEC6C4A-6A3F-5341-B409-B56C90CD411F}" dt="2025-06-12T13:33:03.120" v="34" actId="2696"/>
        <pc:sldMkLst>
          <pc:docMk/>
          <pc:sldMk cId="3058604614" sldId="279"/>
        </pc:sldMkLst>
      </pc:sldChg>
      <pc:sldChg chg="del">
        <pc:chgData name="marcos aurelio gularte de castro" userId="67f50566e2aee3b4" providerId="LiveId" clId="{9AEC6C4A-6A3F-5341-B409-B56C90CD411F}" dt="2025-06-12T13:33:03.119" v="31" actId="2696"/>
        <pc:sldMkLst>
          <pc:docMk/>
          <pc:sldMk cId="2905288902" sldId="280"/>
        </pc:sldMkLst>
      </pc:sldChg>
      <pc:sldChg chg="del">
        <pc:chgData name="marcos aurelio gularte de castro" userId="67f50566e2aee3b4" providerId="LiveId" clId="{9AEC6C4A-6A3F-5341-B409-B56C90CD411F}" dt="2025-06-12T13:33:03.117" v="27" actId="2696"/>
        <pc:sldMkLst>
          <pc:docMk/>
          <pc:sldMk cId="404732143" sldId="281"/>
        </pc:sldMkLst>
      </pc:sldChg>
      <pc:sldChg chg="del">
        <pc:chgData name="marcos aurelio gularte de castro" userId="67f50566e2aee3b4" providerId="LiveId" clId="{9AEC6C4A-6A3F-5341-B409-B56C90CD411F}" dt="2025-06-12T13:33:03.118" v="30" actId="2696"/>
        <pc:sldMkLst>
          <pc:docMk/>
          <pc:sldMk cId="1070675861" sldId="283"/>
        </pc:sldMkLst>
      </pc:sldChg>
      <pc:sldChg chg="del">
        <pc:chgData name="marcos aurelio gularte de castro" userId="67f50566e2aee3b4" providerId="LiveId" clId="{9AEC6C4A-6A3F-5341-B409-B56C90CD411F}" dt="2025-06-12T13:33:03.123" v="38" actId="2696"/>
        <pc:sldMkLst>
          <pc:docMk/>
          <pc:sldMk cId="3225217289" sldId="284"/>
        </pc:sldMkLst>
      </pc:sldChg>
      <pc:sldChg chg="del">
        <pc:chgData name="marcos aurelio gularte de castro" userId="67f50566e2aee3b4" providerId="LiveId" clId="{9AEC6C4A-6A3F-5341-B409-B56C90CD411F}" dt="2025-06-12T13:33:03.128" v="47" actId="2696"/>
        <pc:sldMkLst>
          <pc:docMk/>
          <pc:sldMk cId="2580404880" sldId="285"/>
        </pc:sldMkLst>
      </pc:sldChg>
      <pc:sldChg chg="del">
        <pc:chgData name="marcos aurelio gularte de castro" userId="67f50566e2aee3b4" providerId="LiveId" clId="{9AEC6C4A-6A3F-5341-B409-B56C90CD411F}" dt="2025-06-12T13:33:03.115" v="25" actId="2696"/>
        <pc:sldMkLst>
          <pc:docMk/>
          <pc:sldMk cId="1675858537" sldId="286"/>
        </pc:sldMkLst>
      </pc:sldChg>
      <pc:sldChg chg="del">
        <pc:chgData name="marcos aurelio gularte de castro" userId="67f50566e2aee3b4" providerId="LiveId" clId="{9AEC6C4A-6A3F-5341-B409-B56C90CD411F}" dt="2025-06-12T13:33:03.126" v="45" actId="2696"/>
        <pc:sldMkLst>
          <pc:docMk/>
          <pc:sldMk cId="1295128385" sldId="287"/>
        </pc:sldMkLst>
      </pc:sldChg>
      <pc:sldChg chg="del">
        <pc:chgData name="marcos aurelio gularte de castro" userId="67f50566e2aee3b4" providerId="LiveId" clId="{9AEC6C4A-6A3F-5341-B409-B56C90CD411F}" dt="2025-06-12T13:33:03.124" v="40" actId="2696"/>
        <pc:sldMkLst>
          <pc:docMk/>
          <pc:sldMk cId="892773521" sldId="288"/>
        </pc:sldMkLst>
      </pc:sldChg>
      <pc:sldChg chg="del">
        <pc:chgData name="marcos aurelio gularte de castro" userId="67f50566e2aee3b4" providerId="LiveId" clId="{9AEC6C4A-6A3F-5341-B409-B56C90CD411F}" dt="2025-06-12T13:33:03.129" v="48" actId="2696"/>
        <pc:sldMkLst>
          <pc:docMk/>
          <pc:sldMk cId="1068016898" sldId="289"/>
        </pc:sldMkLst>
      </pc:sldChg>
      <pc:sldChg chg="del">
        <pc:chgData name="marcos aurelio gularte de castro" userId="67f50566e2aee3b4" providerId="LiveId" clId="{9AEC6C4A-6A3F-5341-B409-B56C90CD411F}" dt="2025-06-12T13:33:03.112" v="19" actId="2696"/>
        <pc:sldMkLst>
          <pc:docMk/>
          <pc:sldMk cId="3690250870" sldId="290"/>
        </pc:sldMkLst>
      </pc:sldChg>
      <pc:sldChg chg="del">
        <pc:chgData name="marcos aurelio gularte de castro" userId="67f50566e2aee3b4" providerId="LiveId" clId="{9AEC6C4A-6A3F-5341-B409-B56C90CD411F}" dt="2025-06-12T13:33:03.127" v="46" actId="2696"/>
        <pc:sldMkLst>
          <pc:docMk/>
          <pc:sldMk cId="2472127" sldId="291"/>
        </pc:sldMkLst>
      </pc:sldChg>
      <pc:sldChg chg="addSp delSp modSp mod modTransition">
        <pc:chgData name="marcos aurelio gularte de castro" userId="67f50566e2aee3b4" providerId="LiveId" clId="{9AEC6C4A-6A3F-5341-B409-B56C90CD411F}" dt="2025-06-12T14:34:41.871" v="461" actId="27614"/>
        <pc:sldMkLst>
          <pc:docMk/>
          <pc:sldMk cId="4040073577" sldId="292"/>
        </pc:sldMkLst>
        <pc:spChg chg="del">
          <ac:chgData name="marcos aurelio gularte de castro" userId="67f50566e2aee3b4" providerId="LiveId" clId="{9AEC6C4A-6A3F-5341-B409-B56C90CD411F}" dt="2025-06-12T13:32:50.892" v="15" actId="478"/>
          <ac:spMkLst>
            <pc:docMk/>
            <pc:sldMk cId="4040073577" sldId="292"/>
            <ac:spMk id="4" creationId="{7B2B9927-B946-D440-5C08-4107FCB18C37}"/>
          </ac:spMkLst>
        </pc:spChg>
        <pc:spChg chg="add mod">
          <ac:chgData name="marcos aurelio gularte de castro" userId="67f50566e2aee3b4" providerId="LiveId" clId="{9AEC6C4A-6A3F-5341-B409-B56C90CD411F}" dt="2025-06-12T14:13:44.970" v="320" actId="20577"/>
          <ac:spMkLst>
            <pc:docMk/>
            <pc:sldMk cId="4040073577" sldId="292"/>
            <ac:spMk id="5" creationId="{6CF0D135-4796-BAB0-2ABC-C65F667EA16B}"/>
          </ac:spMkLst>
        </pc:spChg>
        <pc:spChg chg="add del mod">
          <ac:chgData name="marcos aurelio gularte de castro" userId="67f50566e2aee3b4" providerId="LiveId" clId="{9AEC6C4A-6A3F-5341-B409-B56C90CD411F}" dt="2025-06-12T14:34:39.669" v="460" actId="931"/>
          <ac:spMkLst>
            <pc:docMk/>
            <pc:sldMk cId="4040073577" sldId="292"/>
            <ac:spMk id="8" creationId="{88862531-9232-41E8-CB1E-8F59AE5D2417}"/>
          </ac:spMkLst>
        </pc:spChg>
        <pc:picChg chg="del">
          <ac:chgData name="marcos aurelio gularte de castro" userId="67f50566e2aee3b4" providerId="LiveId" clId="{9AEC6C4A-6A3F-5341-B409-B56C90CD411F}" dt="2025-06-12T13:32:51.947" v="16" actId="478"/>
          <ac:picMkLst>
            <pc:docMk/>
            <pc:sldMk cId="4040073577" sldId="292"/>
            <ac:picMk id="7" creationId="{83C8BB9D-0379-19DC-A40B-350D0FD4596E}"/>
          </ac:picMkLst>
        </pc:picChg>
        <pc:picChg chg="add mod">
          <ac:chgData name="marcos aurelio gularte de castro" userId="67f50566e2aee3b4" providerId="LiveId" clId="{9AEC6C4A-6A3F-5341-B409-B56C90CD411F}" dt="2025-06-12T14:34:41.871" v="461" actId="27614"/>
          <ac:picMkLst>
            <pc:docMk/>
            <pc:sldMk cId="4040073577" sldId="292"/>
            <ac:picMk id="10" creationId="{F2643032-1F43-4CA9-A8DB-5C4BABDFAE68}"/>
          </ac:picMkLst>
        </pc:picChg>
      </pc:sldChg>
      <pc:sldChg chg="addSp delSp modSp mod modTransition">
        <pc:chgData name="marcos aurelio gularte de castro" userId="67f50566e2aee3b4" providerId="LiveId" clId="{9AEC6C4A-6A3F-5341-B409-B56C90CD411F}" dt="2025-06-12T14:34:52.524" v="464" actId="962"/>
        <pc:sldMkLst>
          <pc:docMk/>
          <pc:sldMk cId="403508593" sldId="293"/>
        </pc:sldMkLst>
        <pc:spChg chg="del">
          <ac:chgData name="marcos aurelio gularte de castro" userId="67f50566e2aee3b4" providerId="LiveId" clId="{9AEC6C4A-6A3F-5341-B409-B56C90CD411F}" dt="2025-06-12T13:32:55.385" v="17" actId="478"/>
          <ac:spMkLst>
            <pc:docMk/>
            <pc:sldMk cId="403508593" sldId="293"/>
            <ac:spMk id="3" creationId="{1638298A-0186-F807-4AF0-B6613CD07F09}"/>
          </ac:spMkLst>
        </pc:spChg>
        <pc:spChg chg="add mod">
          <ac:chgData name="marcos aurelio gularte de castro" userId="67f50566e2aee3b4" providerId="LiveId" clId="{9AEC6C4A-6A3F-5341-B409-B56C90CD411F}" dt="2025-06-12T14:14:03.113" v="323" actId="20577"/>
          <ac:spMkLst>
            <pc:docMk/>
            <pc:sldMk cId="403508593" sldId="293"/>
            <ac:spMk id="5" creationId="{08677AB2-B91E-24F0-E496-31526A2D928E}"/>
          </ac:spMkLst>
        </pc:spChg>
        <pc:spChg chg="add del mod">
          <ac:chgData name="marcos aurelio gularte de castro" userId="67f50566e2aee3b4" providerId="LiveId" clId="{9AEC6C4A-6A3F-5341-B409-B56C90CD411F}" dt="2025-06-12T14:34:51.783" v="462" actId="931"/>
          <ac:spMkLst>
            <pc:docMk/>
            <pc:sldMk cId="403508593" sldId="293"/>
            <ac:spMk id="8" creationId="{BABEB18C-FB4C-43A5-D6D8-B33DD93053EB}"/>
          </ac:spMkLst>
        </pc:spChg>
        <pc:picChg chg="del">
          <ac:chgData name="marcos aurelio gularte de castro" userId="67f50566e2aee3b4" providerId="LiveId" clId="{9AEC6C4A-6A3F-5341-B409-B56C90CD411F}" dt="2025-06-12T13:32:56.252" v="18" actId="478"/>
          <ac:picMkLst>
            <pc:docMk/>
            <pc:sldMk cId="403508593" sldId="293"/>
            <ac:picMk id="6" creationId="{4EF2F668-3C56-27D4-36DD-544AE82FA063}"/>
          </ac:picMkLst>
        </pc:picChg>
        <pc:picChg chg="add mod">
          <ac:chgData name="marcos aurelio gularte de castro" userId="67f50566e2aee3b4" providerId="LiveId" clId="{9AEC6C4A-6A3F-5341-B409-B56C90CD411F}" dt="2025-06-12T14:34:52.524" v="464" actId="962"/>
          <ac:picMkLst>
            <pc:docMk/>
            <pc:sldMk cId="403508593" sldId="293"/>
            <ac:picMk id="10" creationId="{4208CDCC-271E-5275-A4E3-5CC8B5060B4F}"/>
          </ac:picMkLst>
        </pc:pic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8:04.123" v="336" actId="962"/>
        <pc:sldMkLst>
          <pc:docMk/>
          <pc:sldMk cId="2927113368" sldId="294"/>
        </pc:sldMkLst>
        <pc:spChg chg="del mod ord">
          <ac:chgData name="marcos aurelio gularte de castro" userId="67f50566e2aee3b4" providerId="LiveId" clId="{9AEC6C4A-6A3F-5341-B409-B56C90CD411F}" dt="2025-06-12T13:33:49.793" v="56" actId="700"/>
          <ac:spMkLst>
            <pc:docMk/>
            <pc:sldMk cId="2927113368" sldId="294"/>
            <ac:spMk id="2" creationId="{35D9E9B4-8447-FB3E-3635-CEDED8238D8C}"/>
          </ac:spMkLst>
        </pc:spChg>
        <pc:spChg chg="del mod ord">
          <ac:chgData name="marcos aurelio gularte de castro" userId="67f50566e2aee3b4" providerId="LiveId" clId="{9AEC6C4A-6A3F-5341-B409-B56C90CD411F}" dt="2025-06-12T13:33:49.793" v="56" actId="700"/>
          <ac:spMkLst>
            <pc:docMk/>
            <pc:sldMk cId="2927113368" sldId="294"/>
            <ac:spMk id="3" creationId="{6FB8295B-516A-5DE7-1952-F347D8649A63}"/>
          </ac:spMkLst>
        </pc:spChg>
        <pc:spChg chg="add mod ord">
          <ac:chgData name="marcos aurelio gularte de castro" userId="67f50566e2aee3b4" providerId="LiveId" clId="{9AEC6C4A-6A3F-5341-B409-B56C90CD411F}" dt="2025-06-12T13:34:09.583" v="69" actId="27636"/>
          <ac:spMkLst>
            <pc:docMk/>
            <pc:sldMk cId="2927113368" sldId="294"/>
            <ac:spMk id="4" creationId="{8905CCF2-EF00-47F2-ADB1-EFAE48C79EFD}"/>
          </ac:spMkLst>
        </pc:spChg>
        <pc:spChg chg="add mod ord">
          <ac:chgData name="marcos aurelio gularte de castro" userId="67f50566e2aee3b4" providerId="LiveId" clId="{9AEC6C4A-6A3F-5341-B409-B56C90CD411F}" dt="2025-06-12T13:34:01.356" v="65" actId="27636"/>
          <ac:spMkLst>
            <pc:docMk/>
            <pc:sldMk cId="2927113368" sldId="294"/>
            <ac:spMk id="5" creationId="{2262D01C-8F2B-2DA5-1696-232F25109311}"/>
          </ac:spMkLst>
        </pc:spChg>
        <pc:spChg chg="add del mod ord">
          <ac:chgData name="marcos aurelio gularte de castro" userId="67f50566e2aee3b4" providerId="LiveId" clId="{9AEC6C4A-6A3F-5341-B409-B56C90CD411F}" dt="2025-06-12T14:18:01.200" v="334" actId="931"/>
          <ac:spMkLst>
            <pc:docMk/>
            <pc:sldMk cId="2927113368" sldId="294"/>
            <ac:spMk id="6" creationId="{15EAA1FD-A3CD-8874-AADF-276462FA1D87}"/>
          </ac:spMkLst>
        </pc:spChg>
        <pc:picChg chg="add mod">
          <ac:chgData name="marcos aurelio gularte de castro" userId="67f50566e2aee3b4" providerId="LiveId" clId="{9AEC6C4A-6A3F-5341-B409-B56C90CD411F}" dt="2025-06-12T14:18:04.123" v="336" actId="962"/>
          <ac:picMkLst>
            <pc:docMk/>
            <pc:sldMk cId="2927113368" sldId="294"/>
            <ac:picMk id="8" creationId="{AD7E7823-BE97-9F96-7B8F-3E7FDB5539F1}"/>
          </ac:picMkLst>
        </pc:pic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4:28.225" v="324"/>
        <pc:sldMkLst>
          <pc:docMk/>
          <pc:sldMk cId="2756938899" sldId="295"/>
        </pc:sldMkLst>
        <pc:spChg chg="del mod ord">
          <ac:chgData name="marcos aurelio gularte de castro" userId="67f50566e2aee3b4" providerId="LiveId" clId="{9AEC6C4A-6A3F-5341-B409-B56C90CD411F}" dt="2025-06-12T13:34:18.854" v="70" actId="700"/>
          <ac:spMkLst>
            <pc:docMk/>
            <pc:sldMk cId="2756938899" sldId="295"/>
            <ac:spMk id="2" creationId="{0FDB1FE7-1881-EE21-0E78-579A37802498}"/>
          </ac:spMkLst>
        </pc:spChg>
        <pc:spChg chg="del">
          <ac:chgData name="marcos aurelio gularte de castro" userId="67f50566e2aee3b4" providerId="LiveId" clId="{9AEC6C4A-6A3F-5341-B409-B56C90CD411F}" dt="2025-06-12T13:34:18.854" v="70" actId="700"/>
          <ac:spMkLst>
            <pc:docMk/>
            <pc:sldMk cId="2756938899" sldId="295"/>
            <ac:spMk id="3" creationId="{CAD49602-2670-1646-4B0A-098DE8C609C6}"/>
          </ac:spMkLst>
        </pc:spChg>
        <pc:spChg chg="add mod ord">
          <ac:chgData name="marcos aurelio gularte de castro" userId="67f50566e2aee3b4" providerId="LiveId" clId="{9AEC6C4A-6A3F-5341-B409-B56C90CD411F}" dt="2025-06-12T13:35:10.041" v="82" actId="15"/>
          <ac:spMkLst>
            <pc:docMk/>
            <pc:sldMk cId="2756938899" sldId="295"/>
            <ac:spMk id="4" creationId="{38C3E985-2115-F9C1-3690-8178B7A07891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4:28.225" v="324"/>
        <pc:sldMkLst>
          <pc:docMk/>
          <pc:sldMk cId="3728092288" sldId="296"/>
        </pc:sldMkLst>
        <pc:spChg chg="del">
          <ac:chgData name="marcos aurelio gularte de castro" userId="67f50566e2aee3b4" providerId="LiveId" clId="{9AEC6C4A-6A3F-5341-B409-B56C90CD411F}" dt="2025-06-12T13:35:42.723" v="83" actId="700"/>
          <ac:spMkLst>
            <pc:docMk/>
            <pc:sldMk cId="3728092288" sldId="296"/>
            <ac:spMk id="2" creationId="{A88EDD60-C191-A779-7171-D2F7D3C9A43D}"/>
          </ac:spMkLst>
        </pc:spChg>
        <pc:spChg chg="del">
          <ac:chgData name="marcos aurelio gularte de castro" userId="67f50566e2aee3b4" providerId="LiveId" clId="{9AEC6C4A-6A3F-5341-B409-B56C90CD411F}" dt="2025-06-12T13:35:42.723" v="83" actId="700"/>
          <ac:spMkLst>
            <pc:docMk/>
            <pc:sldMk cId="3728092288" sldId="296"/>
            <ac:spMk id="3" creationId="{639BB611-3322-0023-234A-E53A1236D712}"/>
          </ac:spMkLst>
        </pc:spChg>
        <pc:spChg chg="add mod">
          <ac:chgData name="marcos aurelio gularte de castro" userId="67f50566e2aee3b4" providerId="LiveId" clId="{9AEC6C4A-6A3F-5341-B409-B56C90CD411F}" dt="2025-06-12T13:35:59.882" v="85" actId="20577"/>
          <ac:spMkLst>
            <pc:docMk/>
            <pc:sldMk cId="3728092288" sldId="296"/>
            <ac:spMk id="4" creationId="{A2A0A60C-5616-1B04-223F-D47CA9248E6B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8:43.419" v="339" actId="962"/>
        <pc:sldMkLst>
          <pc:docMk/>
          <pc:sldMk cId="981963961" sldId="297"/>
        </pc:sldMkLst>
        <pc:spChg chg="del mod ord">
          <ac:chgData name="marcos aurelio gularte de castro" userId="67f50566e2aee3b4" providerId="LiveId" clId="{9AEC6C4A-6A3F-5341-B409-B56C90CD411F}" dt="2025-06-12T13:37:52.315" v="90" actId="700"/>
          <ac:spMkLst>
            <pc:docMk/>
            <pc:sldMk cId="981963961" sldId="297"/>
            <ac:spMk id="2" creationId="{34DF93CD-531E-8DA4-319E-A1E5A88B0B2A}"/>
          </ac:spMkLst>
        </pc:spChg>
        <pc:spChg chg="add mod ord">
          <ac:chgData name="marcos aurelio gularte de castro" userId="67f50566e2aee3b4" providerId="LiveId" clId="{9AEC6C4A-6A3F-5341-B409-B56C90CD411F}" dt="2025-06-12T13:38:14.163" v="101" actId="6264"/>
          <ac:spMkLst>
            <pc:docMk/>
            <pc:sldMk cId="981963961" sldId="297"/>
            <ac:spMk id="3" creationId="{39E7B059-FA75-9B3C-6FCF-E9E4F1D82EE6}"/>
          </ac:spMkLst>
        </pc:spChg>
        <pc:spChg chg="add mod ord">
          <ac:chgData name="marcos aurelio gularte de castro" userId="67f50566e2aee3b4" providerId="LiveId" clId="{9AEC6C4A-6A3F-5341-B409-B56C90CD411F}" dt="2025-06-12T13:38:14.163" v="101" actId="6264"/>
          <ac:spMkLst>
            <pc:docMk/>
            <pc:sldMk cId="981963961" sldId="297"/>
            <ac:spMk id="4" creationId="{EFED5B13-4158-07A6-C34C-E5904DDEC952}"/>
          </ac:spMkLst>
        </pc:spChg>
        <pc:spChg chg="add del mod ord">
          <ac:chgData name="marcos aurelio gularte de castro" userId="67f50566e2aee3b4" providerId="LiveId" clId="{9AEC6C4A-6A3F-5341-B409-B56C90CD411F}" dt="2025-06-12T13:38:11.695" v="99" actId="6264"/>
          <ac:spMkLst>
            <pc:docMk/>
            <pc:sldMk cId="981963961" sldId="297"/>
            <ac:spMk id="5" creationId="{48937605-47FF-7280-D292-5864F417BFE2}"/>
          </ac:spMkLst>
        </pc:spChg>
        <pc:spChg chg="add del mod">
          <ac:chgData name="marcos aurelio gularte de castro" userId="67f50566e2aee3b4" providerId="LiveId" clId="{9AEC6C4A-6A3F-5341-B409-B56C90CD411F}" dt="2025-06-12T13:38:11.695" v="99" actId="6264"/>
          <ac:spMkLst>
            <pc:docMk/>
            <pc:sldMk cId="981963961" sldId="297"/>
            <ac:spMk id="6" creationId="{424AFADE-443A-4B7B-5B7C-3E9267C0367E}"/>
          </ac:spMkLst>
        </pc:spChg>
        <pc:spChg chg="add del mod">
          <ac:chgData name="marcos aurelio gularte de castro" userId="67f50566e2aee3b4" providerId="LiveId" clId="{9AEC6C4A-6A3F-5341-B409-B56C90CD411F}" dt="2025-06-12T13:38:11.695" v="99" actId="6264"/>
          <ac:spMkLst>
            <pc:docMk/>
            <pc:sldMk cId="981963961" sldId="297"/>
            <ac:spMk id="7" creationId="{EDAC02DF-05A2-1474-6D6C-2F2AB81CBE23}"/>
          </ac:spMkLst>
        </pc:spChg>
        <pc:spChg chg="add del mod ord">
          <ac:chgData name="marcos aurelio gularte de castro" userId="67f50566e2aee3b4" providerId="LiveId" clId="{9AEC6C4A-6A3F-5341-B409-B56C90CD411F}" dt="2025-06-12T13:38:12.428" v="100" actId="6264"/>
          <ac:spMkLst>
            <pc:docMk/>
            <pc:sldMk cId="981963961" sldId="297"/>
            <ac:spMk id="8" creationId="{8CA75D65-02D1-2CE0-20A8-0F2BAA2E0DF6}"/>
          </ac:spMkLst>
        </pc:spChg>
        <pc:spChg chg="add del mod">
          <ac:chgData name="marcos aurelio gularte de castro" userId="67f50566e2aee3b4" providerId="LiveId" clId="{9AEC6C4A-6A3F-5341-B409-B56C90CD411F}" dt="2025-06-12T13:38:12.428" v="100" actId="6264"/>
          <ac:spMkLst>
            <pc:docMk/>
            <pc:sldMk cId="981963961" sldId="297"/>
            <ac:spMk id="9" creationId="{2073A7B4-B39C-EBD7-BD0D-809AF971A129}"/>
          </ac:spMkLst>
        </pc:spChg>
        <pc:spChg chg="add del mod">
          <ac:chgData name="marcos aurelio gularte de castro" userId="67f50566e2aee3b4" providerId="LiveId" clId="{9AEC6C4A-6A3F-5341-B409-B56C90CD411F}" dt="2025-06-12T13:38:12.428" v="100" actId="6264"/>
          <ac:spMkLst>
            <pc:docMk/>
            <pc:sldMk cId="981963961" sldId="297"/>
            <ac:spMk id="10" creationId="{349F00D4-F190-8679-9C37-77D9D06CA892}"/>
          </ac:spMkLst>
        </pc:spChg>
        <pc:spChg chg="add del mod ord">
          <ac:chgData name="marcos aurelio gularte de castro" userId="67f50566e2aee3b4" providerId="LiveId" clId="{9AEC6C4A-6A3F-5341-B409-B56C90CD411F}" dt="2025-06-12T13:38:14.163" v="101" actId="6264"/>
          <ac:spMkLst>
            <pc:docMk/>
            <pc:sldMk cId="981963961" sldId="297"/>
            <ac:spMk id="11" creationId="{20C0C98D-ABFA-1E19-122A-6DA8D8FAC288}"/>
          </ac:spMkLst>
        </pc:spChg>
        <pc:spChg chg="add del mod">
          <ac:chgData name="marcos aurelio gularte de castro" userId="67f50566e2aee3b4" providerId="LiveId" clId="{9AEC6C4A-6A3F-5341-B409-B56C90CD411F}" dt="2025-06-12T13:38:14.163" v="101" actId="6264"/>
          <ac:spMkLst>
            <pc:docMk/>
            <pc:sldMk cId="981963961" sldId="297"/>
            <ac:spMk id="12" creationId="{98ED9F57-C157-3822-5CC8-CB9812816A9E}"/>
          </ac:spMkLst>
        </pc:spChg>
        <pc:spChg chg="add del mod">
          <ac:chgData name="marcos aurelio gularte de castro" userId="67f50566e2aee3b4" providerId="LiveId" clId="{9AEC6C4A-6A3F-5341-B409-B56C90CD411F}" dt="2025-06-12T13:38:14.163" v="101" actId="6264"/>
          <ac:spMkLst>
            <pc:docMk/>
            <pc:sldMk cId="981963961" sldId="297"/>
            <ac:spMk id="13" creationId="{5043FDAA-541B-CB48-5302-32B4ACED9B8E}"/>
          </ac:spMkLst>
        </pc:spChg>
        <pc:spChg chg="add del mod ord">
          <ac:chgData name="marcos aurelio gularte de castro" userId="67f50566e2aee3b4" providerId="LiveId" clId="{9AEC6C4A-6A3F-5341-B409-B56C90CD411F}" dt="2025-06-12T14:18:42.661" v="337" actId="931"/>
          <ac:spMkLst>
            <pc:docMk/>
            <pc:sldMk cId="981963961" sldId="297"/>
            <ac:spMk id="14" creationId="{9098F5A0-B2C1-EB23-311A-55846681AA92}"/>
          </ac:spMkLst>
        </pc:spChg>
        <pc:picChg chg="add mod">
          <ac:chgData name="marcos aurelio gularte de castro" userId="67f50566e2aee3b4" providerId="LiveId" clId="{9AEC6C4A-6A3F-5341-B409-B56C90CD411F}" dt="2025-06-12T14:18:43.419" v="339" actId="962"/>
          <ac:picMkLst>
            <pc:docMk/>
            <pc:sldMk cId="981963961" sldId="297"/>
            <ac:picMk id="16" creationId="{84010751-AAF2-9EDE-61C3-04B7381EE4FA}"/>
          </ac:picMkLst>
        </pc:pic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4:28.225" v="324"/>
        <pc:sldMkLst>
          <pc:docMk/>
          <pc:sldMk cId="2358239042" sldId="298"/>
        </pc:sldMkLst>
        <pc:spChg chg="del">
          <ac:chgData name="marcos aurelio gularte de castro" userId="67f50566e2aee3b4" providerId="LiveId" clId="{9AEC6C4A-6A3F-5341-B409-B56C90CD411F}" dt="2025-06-12T13:39:14.558" v="102" actId="700"/>
          <ac:spMkLst>
            <pc:docMk/>
            <pc:sldMk cId="2358239042" sldId="298"/>
            <ac:spMk id="2" creationId="{40410054-E150-CFF8-DC4A-7720D797A421}"/>
          </ac:spMkLst>
        </pc:spChg>
        <pc:spChg chg="add mod">
          <ac:chgData name="marcos aurelio gularte de castro" userId="67f50566e2aee3b4" providerId="LiveId" clId="{9AEC6C4A-6A3F-5341-B409-B56C90CD411F}" dt="2025-06-12T13:39:23.424" v="108" actId="15"/>
          <ac:spMkLst>
            <pc:docMk/>
            <pc:sldMk cId="2358239042" sldId="298"/>
            <ac:spMk id="3" creationId="{29F21329-FE55-15E1-3633-6D7E22E8ACF3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9:32.441" v="342" actId="962"/>
        <pc:sldMkLst>
          <pc:docMk/>
          <pc:sldMk cId="2120028719" sldId="299"/>
        </pc:sldMkLst>
        <pc:spChg chg="del mod ord">
          <ac:chgData name="marcos aurelio gularte de castro" userId="67f50566e2aee3b4" providerId="LiveId" clId="{9AEC6C4A-6A3F-5341-B409-B56C90CD411F}" dt="2025-06-12T13:40:58.478" v="119" actId="700"/>
          <ac:spMkLst>
            <pc:docMk/>
            <pc:sldMk cId="2120028719" sldId="299"/>
            <ac:spMk id="2" creationId="{6163CA27-057C-4A15-DB69-DC2D1A72F4D5}"/>
          </ac:spMkLst>
        </pc:spChg>
        <pc:spChg chg="add mod ord">
          <ac:chgData name="marcos aurelio gularte de castro" userId="67f50566e2aee3b4" providerId="LiveId" clId="{9AEC6C4A-6A3F-5341-B409-B56C90CD411F}" dt="2025-06-12T13:41:19.864" v="120"/>
          <ac:spMkLst>
            <pc:docMk/>
            <pc:sldMk cId="2120028719" sldId="299"/>
            <ac:spMk id="3" creationId="{14D0F197-62E2-B1E9-E7A1-D4681AA0A785}"/>
          </ac:spMkLst>
        </pc:spChg>
        <pc:spChg chg="add mod ord">
          <ac:chgData name="marcos aurelio gularte de castro" userId="67f50566e2aee3b4" providerId="LiveId" clId="{9AEC6C4A-6A3F-5341-B409-B56C90CD411F}" dt="2025-06-12T13:42:08.350" v="129" actId="20577"/>
          <ac:spMkLst>
            <pc:docMk/>
            <pc:sldMk cId="2120028719" sldId="299"/>
            <ac:spMk id="4" creationId="{888D9472-0EBF-67DC-D552-B534D5A78388}"/>
          </ac:spMkLst>
        </pc:spChg>
        <pc:spChg chg="add del mod ord">
          <ac:chgData name="marcos aurelio gularte de castro" userId="67f50566e2aee3b4" providerId="LiveId" clId="{9AEC6C4A-6A3F-5341-B409-B56C90CD411F}" dt="2025-06-12T14:19:31.586" v="340" actId="931"/>
          <ac:spMkLst>
            <pc:docMk/>
            <pc:sldMk cId="2120028719" sldId="299"/>
            <ac:spMk id="5" creationId="{896215FC-B04D-6ABE-BBF9-D2254DCBD817}"/>
          </ac:spMkLst>
        </pc:spChg>
        <pc:picChg chg="add mod">
          <ac:chgData name="marcos aurelio gularte de castro" userId="67f50566e2aee3b4" providerId="LiveId" clId="{9AEC6C4A-6A3F-5341-B409-B56C90CD411F}" dt="2025-06-12T14:19:32.441" v="342" actId="962"/>
          <ac:picMkLst>
            <pc:docMk/>
            <pc:sldMk cId="2120028719" sldId="299"/>
            <ac:picMk id="7" creationId="{AA571875-54B4-655B-1E04-98FECF8B826C}"/>
          </ac:picMkLst>
        </pc:pic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20:04.666" v="345" actId="962"/>
        <pc:sldMkLst>
          <pc:docMk/>
          <pc:sldMk cId="164425759" sldId="300"/>
        </pc:sldMkLst>
        <pc:spChg chg="del">
          <ac:chgData name="marcos aurelio gularte de castro" userId="67f50566e2aee3b4" providerId="LiveId" clId="{9AEC6C4A-6A3F-5341-B409-B56C90CD411F}" dt="2025-06-12T13:53:43.320" v="168" actId="700"/>
          <ac:spMkLst>
            <pc:docMk/>
            <pc:sldMk cId="164425759" sldId="300"/>
            <ac:spMk id="2" creationId="{A390DCF0-3E45-04C4-C499-9109844B8166}"/>
          </ac:spMkLst>
        </pc:spChg>
        <pc:spChg chg="add del mod ord">
          <ac:chgData name="marcos aurelio gularte de castro" userId="67f50566e2aee3b4" providerId="LiveId" clId="{9AEC6C4A-6A3F-5341-B409-B56C90CD411F}" dt="2025-06-12T13:53:47.085" v="169" actId="700"/>
          <ac:spMkLst>
            <pc:docMk/>
            <pc:sldMk cId="164425759" sldId="300"/>
            <ac:spMk id="3" creationId="{9EAB866A-3519-FA89-6D44-4A6DA7EBC606}"/>
          </ac:spMkLst>
        </pc:spChg>
        <pc:spChg chg="add mod ord">
          <ac:chgData name="marcos aurelio gularte de castro" userId="67f50566e2aee3b4" providerId="LiveId" clId="{9AEC6C4A-6A3F-5341-B409-B56C90CD411F}" dt="2025-06-12T13:53:58.913" v="176" actId="20577"/>
          <ac:spMkLst>
            <pc:docMk/>
            <pc:sldMk cId="164425759" sldId="300"/>
            <ac:spMk id="4" creationId="{32B3DA61-C565-07BB-B81C-8229AA0A860D}"/>
          </ac:spMkLst>
        </pc:spChg>
        <pc:spChg chg="add mod ord">
          <ac:chgData name="marcos aurelio gularte de castro" userId="67f50566e2aee3b4" providerId="LiveId" clId="{9AEC6C4A-6A3F-5341-B409-B56C90CD411F}" dt="2025-06-12T13:54:04.567" v="177" actId="14100"/>
          <ac:spMkLst>
            <pc:docMk/>
            <pc:sldMk cId="164425759" sldId="300"/>
            <ac:spMk id="5" creationId="{5A0499E2-C635-9B6E-9743-0750C053D242}"/>
          </ac:spMkLst>
        </pc:spChg>
        <pc:spChg chg="add del mod ord">
          <ac:chgData name="marcos aurelio gularte de castro" userId="67f50566e2aee3b4" providerId="LiveId" clId="{9AEC6C4A-6A3F-5341-B409-B56C90CD411F}" dt="2025-06-12T14:20:03.718" v="343" actId="931"/>
          <ac:spMkLst>
            <pc:docMk/>
            <pc:sldMk cId="164425759" sldId="300"/>
            <ac:spMk id="6" creationId="{80211A66-3930-D9AA-5BB9-917AA9628BCE}"/>
          </ac:spMkLst>
        </pc:spChg>
        <pc:picChg chg="add mod">
          <ac:chgData name="marcos aurelio gularte de castro" userId="67f50566e2aee3b4" providerId="LiveId" clId="{9AEC6C4A-6A3F-5341-B409-B56C90CD411F}" dt="2025-06-12T14:20:04.666" v="345" actId="962"/>
          <ac:picMkLst>
            <pc:docMk/>
            <pc:sldMk cId="164425759" sldId="300"/>
            <ac:picMk id="8" creationId="{2F8F6F95-462C-0241-3E13-EE0BB0C833BC}"/>
          </ac:picMkLst>
        </pc:pic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2034528509" sldId="301"/>
        </pc:sldMkLst>
        <pc:spChg chg="mod">
          <ac:chgData name="marcos aurelio gularte de castro" userId="67f50566e2aee3b4" providerId="LiveId" clId="{9AEC6C4A-6A3F-5341-B409-B56C90CD411F}" dt="2025-06-12T13:39:58.133" v="113" actId="15"/>
          <ac:spMkLst>
            <pc:docMk/>
            <pc:sldMk cId="2034528509" sldId="301"/>
            <ac:spMk id="2" creationId="{FDA50457-1CDE-FA76-189B-70EF969D2F3F}"/>
          </ac:spMkLst>
        </pc:sp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401015724" sldId="302"/>
        </pc:sldMkLst>
        <pc:spChg chg="mod">
          <ac:chgData name="marcos aurelio gularte de castro" userId="67f50566e2aee3b4" providerId="LiveId" clId="{9AEC6C4A-6A3F-5341-B409-B56C90CD411F}" dt="2025-06-12T13:40:38.129" v="118" actId="15"/>
          <ac:spMkLst>
            <pc:docMk/>
            <pc:sldMk cId="401015724" sldId="302"/>
            <ac:spMk id="2" creationId="{4E65C02E-966F-6343-1530-52F7D4429135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4:28.225" v="324"/>
        <pc:sldMkLst>
          <pc:docMk/>
          <pc:sldMk cId="758111417" sldId="303"/>
        </pc:sldMkLst>
        <pc:spChg chg="del">
          <ac:chgData name="marcos aurelio gularte de castro" userId="67f50566e2aee3b4" providerId="LiveId" clId="{9AEC6C4A-6A3F-5341-B409-B56C90CD411F}" dt="2025-06-12T13:43:21.960" v="131" actId="700"/>
          <ac:spMkLst>
            <pc:docMk/>
            <pc:sldMk cId="758111417" sldId="303"/>
            <ac:spMk id="2" creationId="{3233463C-33FA-7279-06AF-2A31EC1CE70F}"/>
          </ac:spMkLst>
        </pc:spChg>
        <pc:spChg chg="del mod ord">
          <ac:chgData name="marcos aurelio gularte de castro" userId="67f50566e2aee3b4" providerId="LiveId" clId="{9AEC6C4A-6A3F-5341-B409-B56C90CD411F}" dt="2025-06-12T13:43:21.960" v="131" actId="700"/>
          <ac:spMkLst>
            <pc:docMk/>
            <pc:sldMk cId="758111417" sldId="303"/>
            <ac:spMk id="3" creationId="{7DE0A8A9-7ACA-49E7-06EA-77AD478DC7F3}"/>
          </ac:spMkLst>
        </pc:spChg>
        <pc:spChg chg="del">
          <ac:chgData name="marcos aurelio gularte de castro" userId="67f50566e2aee3b4" providerId="LiveId" clId="{9AEC6C4A-6A3F-5341-B409-B56C90CD411F}" dt="2025-06-12T13:43:21.960" v="131" actId="700"/>
          <ac:spMkLst>
            <pc:docMk/>
            <pc:sldMk cId="758111417" sldId="303"/>
            <ac:spMk id="4" creationId="{0EC08189-7E35-A744-8038-CD659709021D}"/>
          </ac:spMkLst>
        </pc:spChg>
        <pc:spChg chg="add mod ord">
          <ac:chgData name="marcos aurelio gularte de castro" userId="67f50566e2aee3b4" providerId="LiveId" clId="{9AEC6C4A-6A3F-5341-B409-B56C90CD411F}" dt="2025-06-12T13:44:15.466" v="137" actId="207"/>
          <ac:spMkLst>
            <pc:docMk/>
            <pc:sldMk cId="758111417" sldId="303"/>
            <ac:spMk id="5" creationId="{5AB06DDC-53A9-BC05-CE18-78AF6D6EBB0C}"/>
          </ac:spMkLst>
        </pc:sp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2637082503" sldId="304"/>
        </pc:sldMkLst>
        <pc:spChg chg="mod">
          <ac:chgData name="marcos aurelio gularte de castro" userId="67f50566e2aee3b4" providerId="LiveId" clId="{9AEC6C4A-6A3F-5341-B409-B56C90CD411F}" dt="2025-06-12T13:52:02.824" v="165" actId="207"/>
          <ac:spMkLst>
            <pc:docMk/>
            <pc:sldMk cId="2637082503" sldId="304"/>
            <ac:spMk id="2" creationId="{D808B616-929A-804A-559A-F796AC1AF4FE}"/>
          </ac:spMkLst>
        </pc:sp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1069470882" sldId="305"/>
        </pc:sldMkLst>
        <pc:spChg chg="mod">
          <ac:chgData name="marcos aurelio gularte de castro" userId="67f50566e2aee3b4" providerId="LiveId" clId="{9AEC6C4A-6A3F-5341-B409-B56C90CD411F}" dt="2025-06-12T13:51:31.997" v="163" actId="113"/>
          <ac:spMkLst>
            <pc:docMk/>
            <pc:sldMk cId="1069470882" sldId="305"/>
            <ac:spMk id="2" creationId="{8F547647-6821-CCAD-D007-7EF12D0E0B08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4:28.225" v="324"/>
        <pc:sldMkLst>
          <pc:docMk/>
          <pc:sldMk cId="635824064" sldId="306"/>
        </pc:sldMkLst>
        <pc:spChg chg="del">
          <ac:chgData name="marcos aurelio gularte de castro" userId="67f50566e2aee3b4" providerId="LiveId" clId="{9AEC6C4A-6A3F-5341-B409-B56C90CD411F}" dt="2025-06-12T13:53:43.320" v="168" actId="700"/>
          <ac:spMkLst>
            <pc:docMk/>
            <pc:sldMk cId="635824064" sldId="306"/>
            <ac:spMk id="2" creationId="{A5AC305A-479E-8896-391E-1BA6DB2DCD8A}"/>
          </ac:spMkLst>
        </pc:spChg>
        <pc:spChg chg="add mod">
          <ac:chgData name="marcos aurelio gularte de castro" userId="67f50566e2aee3b4" providerId="LiveId" clId="{9AEC6C4A-6A3F-5341-B409-B56C90CD411F}" dt="2025-06-12T13:55:04.730" v="187" actId="1076"/>
          <ac:spMkLst>
            <pc:docMk/>
            <pc:sldMk cId="635824064" sldId="306"/>
            <ac:spMk id="3" creationId="{36743C07-8B76-2404-2172-05358900687C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14:28.225" v="324"/>
        <pc:sldMkLst>
          <pc:docMk/>
          <pc:sldMk cId="3078385621" sldId="307"/>
        </pc:sldMkLst>
        <pc:spChg chg="del">
          <ac:chgData name="marcos aurelio gularte de castro" userId="67f50566e2aee3b4" providerId="LiveId" clId="{9AEC6C4A-6A3F-5341-B409-B56C90CD411F}" dt="2025-06-12T13:53:43.320" v="168" actId="700"/>
          <ac:spMkLst>
            <pc:docMk/>
            <pc:sldMk cId="3078385621" sldId="307"/>
            <ac:spMk id="2" creationId="{5C59F152-BA39-67C5-218A-02C0687C895A}"/>
          </ac:spMkLst>
        </pc:spChg>
        <pc:spChg chg="add mod">
          <ac:chgData name="marcos aurelio gularte de castro" userId="67f50566e2aee3b4" providerId="LiveId" clId="{9AEC6C4A-6A3F-5341-B409-B56C90CD411F}" dt="2025-06-12T13:56:08.465" v="195" actId="1076"/>
          <ac:spMkLst>
            <pc:docMk/>
            <pc:sldMk cId="3078385621" sldId="307"/>
            <ac:spMk id="3" creationId="{307BFBD0-B3C6-C42B-EED7-063546FE21CB}"/>
          </ac:spMkLst>
        </pc:spChg>
      </pc:sldChg>
      <pc:sldChg chg="addSp delSp modSp new mod modTransition modClrScheme modAnim chgLayout">
        <pc:chgData name="marcos aurelio gularte de castro" userId="67f50566e2aee3b4" providerId="LiveId" clId="{9AEC6C4A-6A3F-5341-B409-B56C90CD411F}" dt="2025-06-12T14:14:28.225" v="324"/>
        <pc:sldMkLst>
          <pc:docMk/>
          <pc:sldMk cId="1713428171" sldId="308"/>
        </pc:sldMkLst>
        <pc:spChg chg="del mod ord">
          <ac:chgData name="marcos aurelio gularte de castro" userId="67f50566e2aee3b4" providerId="LiveId" clId="{9AEC6C4A-6A3F-5341-B409-B56C90CD411F}" dt="2025-06-12T13:56:17.920" v="199" actId="700"/>
          <ac:spMkLst>
            <pc:docMk/>
            <pc:sldMk cId="1713428171" sldId="308"/>
            <ac:spMk id="2" creationId="{C9603DED-5947-5048-A953-56BB406324E5}"/>
          </ac:spMkLst>
        </pc:spChg>
        <pc:spChg chg="add del mod ord">
          <ac:chgData name="marcos aurelio gularte de castro" userId="67f50566e2aee3b4" providerId="LiveId" clId="{9AEC6C4A-6A3F-5341-B409-B56C90CD411F}" dt="2025-06-12T13:56:48.468" v="201" actId="700"/>
          <ac:spMkLst>
            <pc:docMk/>
            <pc:sldMk cId="1713428171" sldId="308"/>
            <ac:spMk id="3" creationId="{7DAFE8CE-69C3-A998-D1F2-1F7263591D0B}"/>
          </ac:spMkLst>
        </pc:spChg>
        <pc:spChg chg="add del mod ord">
          <ac:chgData name="marcos aurelio gularte de castro" userId="67f50566e2aee3b4" providerId="LiveId" clId="{9AEC6C4A-6A3F-5341-B409-B56C90CD411F}" dt="2025-06-12T13:56:48.468" v="201" actId="700"/>
          <ac:spMkLst>
            <pc:docMk/>
            <pc:sldMk cId="1713428171" sldId="308"/>
            <ac:spMk id="4" creationId="{B8923C4A-AA4A-8C68-23B3-1181A542940A}"/>
          </ac:spMkLst>
        </pc:spChg>
        <pc:spChg chg="add del mod ord">
          <ac:chgData name="marcos aurelio gularte de castro" userId="67f50566e2aee3b4" providerId="LiveId" clId="{9AEC6C4A-6A3F-5341-B409-B56C90CD411F}" dt="2025-06-12T13:56:48.468" v="201" actId="700"/>
          <ac:spMkLst>
            <pc:docMk/>
            <pc:sldMk cId="1713428171" sldId="308"/>
            <ac:spMk id="5" creationId="{E7F4E6D7-BB6E-A0FE-8B5A-83868A8709F4}"/>
          </ac:spMkLst>
        </pc:spChg>
        <pc:spChg chg="add del mod ord">
          <ac:chgData name="marcos aurelio gularte de castro" userId="67f50566e2aee3b4" providerId="LiveId" clId="{9AEC6C4A-6A3F-5341-B409-B56C90CD411F}" dt="2025-06-12T13:58:14.725" v="208" actId="700"/>
          <ac:spMkLst>
            <pc:docMk/>
            <pc:sldMk cId="1713428171" sldId="308"/>
            <ac:spMk id="6" creationId="{12108D14-06B4-5F36-C823-D606156CFA29}"/>
          </ac:spMkLst>
        </pc:spChg>
        <pc:spChg chg="add mod ord">
          <ac:chgData name="marcos aurelio gularte de castro" userId="67f50566e2aee3b4" providerId="LiveId" clId="{9AEC6C4A-6A3F-5341-B409-B56C90CD411F}" dt="2025-06-12T14:02:01.142" v="223" actId="14100"/>
          <ac:spMkLst>
            <pc:docMk/>
            <pc:sldMk cId="1713428171" sldId="308"/>
            <ac:spMk id="7" creationId="{A4DBDCB1-2FD3-1648-0AA9-E344219869F6}"/>
          </ac:spMkLst>
        </pc:spChg>
        <pc:spChg chg="add mod ord">
          <ac:chgData name="marcos aurelio gularte de castro" userId="67f50566e2aee3b4" providerId="LiveId" clId="{9AEC6C4A-6A3F-5341-B409-B56C90CD411F}" dt="2025-06-12T13:59:00.876" v="212" actId="14100"/>
          <ac:spMkLst>
            <pc:docMk/>
            <pc:sldMk cId="1713428171" sldId="308"/>
            <ac:spMk id="8" creationId="{91A703BB-E4B9-5755-73CD-DAA4FEBF616B}"/>
          </ac:spMkLst>
        </pc:spChg>
        <pc:picChg chg="add mod">
          <ac:chgData name="marcos aurelio gularte de castro" userId="67f50566e2aee3b4" providerId="LiveId" clId="{9AEC6C4A-6A3F-5341-B409-B56C90CD411F}" dt="2025-06-12T14:02:33.630" v="226" actId="207"/>
          <ac:picMkLst>
            <pc:docMk/>
            <pc:sldMk cId="1713428171" sldId="308"/>
            <ac:picMk id="10" creationId="{8F04B8B2-A094-782A-A81A-66A2815D52CC}"/>
          </ac:picMkLst>
        </pc:picChg>
        <pc:picChg chg="add mod">
          <ac:chgData name="marcos aurelio gularte de castro" userId="67f50566e2aee3b4" providerId="LiveId" clId="{9AEC6C4A-6A3F-5341-B409-B56C90CD411F}" dt="2025-06-12T14:02:33.630" v="226" actId="207"/>
          <ac:picMkLst>
            <pc:docMk/>
            <pc:sldMk cId="1713428171" sldId="308"/>
            <ac:picMk id="11" creationId="{839F7270-E940-786A-6EFC-4FAE05CBFACE}"/>
          </ac:picMkLst>
        </pc:picChg>
        <pc:picChg chg="add mod">
          <ac:chgData name="marcos aurelio gularte de castro" userId="67f50566e2aee3b4" providerId="LiveId" clId="{9AEC6C4A-6A3F-5341-B409-B56C90CD411F}" dt="2025-06-12T14:02:33.630" v="226" actId="207"/>
          <ac:picMkLst>
            <pc:docMk/>
            <pc:sldMk cId="1713428171" sldId="308"/>
            <ac:picMk id="12" creationId="{9930D3C0-FD09-176E-3D62-7E77B25BC461}"/>
          </ac:picMkLst>
        </pc:pic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3746181511" sldId="309"/>
        </pc:sldMkLst>
        <pc:spChg chg="mod">
          <ac:chgData name="marcos aurelio gularte de castro" userId="67f50566e2aee3b4" providerId="LiveId" clId="{9AEC6C4A-6A3F-5341-B409-B56C90CD411F}" dt="2025-06-12T14:04:00.355" v="235" actId="15"/>
          <ac:spMkLst>
            <pc:docMk/>
            <pc:sldMk cId="3746181511" sldId="309"/>
            <ac:spMk id="2" creationId="{DD6994D9-F4C3-D070-5794-D02B7E16760D}"/>
          </ac:spMkLst>
        </pc:sp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200925237" sldId="310"/>
        </pc:sldMkLst>
        <pc:spChg chg="mod">
          <ac:chgData name="marcos aurelio gularte de castro" userId="67f50566e2aee3b4" providerId="LiveId" clId="{9AEC6C4A-6A3F-5341-B409-B56C90CD411F}" dt="2025-06-12T14:04:40.021" v="239" actId="15"/>
          <ac:spMkLst>
            <pc:docMk/>
            <pc:sldMk cId="200925237" sldId="310"/>
            <ac:spMk id="2" creationId="{02901DB8-FA69-7C62-05D7-3158CDB217CD}"/>
          </ac:spMkLst>
        </pc:spChg>
      </pc:sldChg>
      <pc:sldChg chg="addSp delSp modSp new mod modTransition">
        <pc:chgData name="marcos aurelio gularte de castro" userId="67f50566e2aee3b4" providerId="LiveId" clId="{9AEC6C4A-6A3F-5341-B409-B56C90CD411F}" dt="2025-06-12T14:20:22.079" v="348" actId="962"/>
        <pc:sldMkLst>
          <pc:docMk/>
          <pc:sldMk cId="3961094067" sldId="311"/>
        </pc:sldMkLst>
        <pc:spChg chg="mod">
          <ac:chgData name="marcos aurelio gularte de castro" userId="67f50566e2aee3b4" providerId="LiveId" clId="{9AEC6C4A-6A3F-5341-B409-B56C90CD411F}" dt="2025-06-12T14:02:53.255" v="228" actId="20577"/>
          <ac:spMkLst>
            <pc:docMk/>
            <pc:sldMk cId="3961094067" sldId="311"/>
            <ac:spMk id="2" creationId="{B9CEE301-50E9-29AA-016A-F758021FFF11}"/>
          </ac:spMkLst>
        </pc:spChg>
        <pc:spChg chg="mod">
          <ac:chgData name="marcos aurelio gularte de castro" userId="67f50566e2aee3b4" providerId="LiveId" clId="{9AEC6C4A-6A3F-5341-B409-B56C90CD411F}" dt="2025-06-12T14:03:11.464" v="233" actId="20577"/>
          <ac:spMkLst>
            <pc:docMk/>
            <pc:sldMk cId="3961094067" sldId="311"/>
            <ac:spMk id="3" creationId="{60788B57-B55E-BD8A-1923-9A3246D8FE32}"/>
          </ac:spMkLst>
        </pc:spChg>
        <pc:spChg chg="del">
          <ac:chgData name="marcos aurelio gularte de castro" userId="67f50566e2aee3b4" providerId="LiveId" clId="{9AEC6C4A-6A3F-5341-B409-B56C90CD411F}" dt="2025-06-12T14:20:21.429" v="346" actId="931"/>
          <ac:spMkLst>
            <pc:docMk/>
            <pc:sldMk cId="3961094067" sldId="311"/>
            <ac:spMk id="4" creationId="{B728B37D-01C5-417A-EEE8-916B50FEA46A}"/>
          </ac:spMkLst>
        </pc:spChg>
        <pc:picChg chg="add mod">
          <ac:chgData name="marcos aurelio gularte de castro" userId="67f50566e2aee3b4" providerId="LiveId" clId="{9AEC6C4A-6A3F-5341-B409-B56C90CD411F}" dt="2025-06-12T14:20:22.079" v="348" actId="962"/>
          <ac:picMkLst>
            <pc:docMk/>
            <pc:sldMk cId="3961094067" sldId="311"/>
            <ac:picMk id="6" creationId="{5B333E1D-ED69-17DB-E2F3-F38FC20D2358}"/>
          </ac:picMkLst>
        </pc:pic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21:19.789" v="356" actId="962"/>
        <pc:sldMkLst>
          <pc:docMk/>
          <pc:sldMk cId="581559179" sldId="312"/>
        </pc:sldMkLst>
        <pc:spChg chg="del mod ord">
          <ac:chgData name="marcos aurelio gularte de castro" userId="67f50566e2aee3b4" providerId="LiveId" clId="{9AEC6C4A-6A3F-5341-B409-B56C90CD411F}" dt="2025-06-12T14:05:14.829" v="244" actId="700"/>
          <ac:spMkLst>
            <pc:docMk/>
            <pc:sldMk cId="581559179" sldId="312"/>
            <ac:spMk id="2" creationId="{C2EBE92F-6AF7-26A1-7A13-0224BC9A7CF0}"/>
          </ac:spMkLst>
        </pc:spChg>
        <pc:spChg chg="add del mod ord">
          <ac:chgData name="marcos aurelio gularte de castro" userId="67f50566e2aee3b4" providerId="LiveId" clId="{9AEC6C4A-6A3F-5341-B409-B56C90CD411F}" dt="2025-06-12T14:05:18.146" v="245" actId="700"/>
          <ac:spMkLst>
            <pc:docMk/>
            <pc:sldMk cId="581559179" sldId="312"/>
            <ac:spMk id="3" creationId="{3B55D1C7-FCC3-13F0-AF87-C8E1B2AF2CBB}"/>
          </ac:spMkLst>
        </pc:spChg>
        <pc:spChg chg="add del mod ord">
          <ac:chgData name="marcos aurelio gularte de castro" userId="67f50566e2aee3b4" providerId="LiveId" clId="{9AEC6C4A-6A3F-5341-B409-B56C90CD411F}" dt="2025-06-12T14:05:18.146" v="245" actId="700"/>
          <ac:spMkLst>
            <pc:docMk/>
            <pc:sldMk cId="581559179" sldId="312"/>
            <ac:spMk id="4" creationId="{506ED735-CCE1-EB1E-13D1-D3C1ED118052}"/>
          </ac:spMkLst>
        </pc:spChg>
        <pc:spChg chg="add del mod ord">
          <ac:chgData name="marcos aurelio gularte de castro" userId="67f50566e2aee3b4" providerId="LiveId" clId="{9AEC6C4A-6A3F-5341-B409-B56C90CD411F}" dt="2025-06-12T14:05:18.146" v="245" actId="700"/>
          <ac:spMkLst>
            <pc:docMk/>
            <pc:sldMk cId="581559179" sldId="312"/>
            <ac:spMk id="5" creationId="{BF4167DD-BA87-AF6E-C8AB-45A2E25498A6}"/>
          </ac:spMkLst>
        </pc:spChg>
        <pc:spChg chg="add mod ord">
          <ac:chgData name="marcos aurelio gularte de castro" userId="67f50566e2aee3b4" providerId="LiveId" clId="{9AEC6C4A-6A3F-5341-B409-B56C90CD411F}" dt="2025-06-12T14:05:25.749" v="248" actId="20577"/>
          <ac:spMkLst>
            <pc:docMk/>
            <pc:sldMk cId="581559179" sldId="312"/>
            <ac:spMk id="6" creationId="{81217B87-1C0C-3791-17D7-0EA49A1BF03F}"/>
          </ac:spMkLst>
        </pc:spChg>
        <pc:spChg chg="add mod ord">
          <ac:chgData name="marcos aurelio gularte de castro" userId="67f50566e2aee3b4" providerId="LiveId" clId="{9AEC6C4A-6A3F-5341-B409-B56C90CD411F}" dt="2025-06-12T14:05:27.628" v="249"/>
          <ac:spMkLst>
            <pc:docMk/>
            <pc:sldMk cId="581559179" sldId="312"/>
            <ac:spMk id="7" creationId="{5009FE65-70DF-C029-2C08-E46915AB103C}"/>
          </ac:spMkLst>
        </pc:spChg>
        <pc:spChg chg="add del mod ord">
          <ac:chgData name="marcos aurelio gularte de castro" userId="67f50566e2aee3b4" providerId="LiveId" clId="{9AEC6C4A-6A3F-5341-B409-B56C90CD411F}" dt="2025-06-12T14:21:18.621" v="354" actId="931"/>
          <ac:spMkLst>
            <pc:docMk/>
            <pc:sldMk cId="581559179" sldId="312"/>
            <ac:spMk id="8" creationId="{CE376D86-F0F8-C2C8-3C29-BD63718648C1}"/>
          </ac:spMkLst>
        </pc:spChg>
        <pc:picChg chg="add mod">
          <ac:chgData name="marcos aurelio gularte de castro" userId="67f50566e2aee3b4" providerId="LiveId" clId="{9AEC6C4A-6A3F-5341-B409-B56C90CD411F}" dt="2025-06-12T14:21:19.789" v="356" actId="962"/>
          <ac:picMkLst>
            <pc:docMk/>
            <pc:sldMk cId="581559179" sldId="312"/>
            <ac:picMk id="10" creationId="{326C3DF8-5E07-2A42-7F4C-C203772F8842}"/>
          </ac:picMkLst>
        </pc:picChg>
      </pc:sldChg>
      <pc:sldChg chg="modSp new mod modTransition">
        <pc:chgData name="marcos aurelio gularte de castro" userId="67f50566e2aee3b4" providerId="LiveId" clId="{9AEC6C4A-6A3F-5341-B409-B56C90CD411F}" dt="2025-06-12T14:20:46.572" v="353" actId="1076"/>
        <pc:sldMkLst>
          <pc:docMk/>
          <pc:sldMk cId="4227551612" sldId="313"/>
        </pc:sldMkLst>
        <pc:spChg chg="mod">
          <ac:chgData name="marcos aurelio gularte de castro" userId="67f50566e2aee3b4" providerId="LiveId" clId="{9AEC6C4A-6A3F-5341-B409-B56C90CD411F}" dt="2025-06-12T14:20:46.572" v="353" actId="1076"/>
          <ac:spMkLst>
            <pc:docMk/>
            <pc:sldMk cId="4227551612" sldId="313"/>
            <ac:spMk id="2" creationId="{B0BD231E-7009-8354-8B7F-F12D381BE89B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27:22.007" v="359" actId="962"/>
        <pc:sldMkLst>
          <pc:docMk/>
          <pc:sldMk cId="2934047236" sldId="314"/>
        </pc:sldMkLst>
        <pc:spChg chg="del mod ord">
          <ac:chgData name="marcos aurelio gularte de castro" userId="67f50566e2aee3b4" providerId="LiveId" clId="{9AEC6C4A-6A3F-5341-B409-B56C90CD411F}" dt="2025-06-12T14:07:17.047" v="259" actId="700"/>
          <ac:spMkLst>
            <pc:docMk/>
            <pc:sldMk cId="2934047236" sldId="314"/>
            <ac:spMk id="2" creationId="{A4EC5FA0-8014-E76B-AA16-2AA9F26927F2}"/>
          </ac:spMkLst>
        </pc:spChg>
        <pc:spChg chg="add mod ord">
          <ac:chgData name="marcos aurelio gularte de castro" userId="67f50566e2aee3b4" providerId="LiveId" clId="{9AEC6C4A-6A3F-5341-B409-B56C90CD411F}" dt="2025-06-12T14:07:23.427" v="263" actId="27636"/>
          <ac:spMkLst>
            <pc:docMk/>
            <pc:sldMk cId="2934047236" sldId="314"/>
            <ac:spMk id="3" creationId="{DD2AA6EE-1A04-4E58-A5F9-C444521FFF48}"/>
          </ac:spMkLst>
        </pc:spChg>
        <pc:spChg chg="add mod ord">
          <ac:chgData name="marcos aurelio gularte de castro" userId="67f50566e2aee3b4" providerId="LiveId" clId="{9AEC6C4A-6A3F-5341-B409-B56C90CD411F}" dt="2025-06-12T14:07:26.915" v="264"/>
          <ac:spMkLst>
            <pc:docMk/>
            <pc:sldMk cId="2934047236" sldId="314"/>
            <ac:spMk id="4" creationId="{49E2E125-063A-A2D0-28D9-D9C17F9A1CAC}"/>
          </ac:spMkLst>
        </pc:spChg>
        <pc:spChg chg="add del mod ord">
          <ac:chgData name="marcos aurelio gularte de castro" userId="67f50566e2aee3b4" providerId="LiveId" clId="{9AEC6C4A-6A3F-5341-B409-B56C90CD411F}" dt="2025-06-12T14:27:21.361" v="357" actId="931"/>
          <ac:spMkLst>
            <pc:docMk/>
            <pc:sldMk cId="2934047236" sldId="314"/>
            <ac:spMk id="5" creationId="{D9970679-41C4-A1B2-FFC1-CC852DB1915C}"/>
          </ac:spMkLst>
        </pc:spChg>
        <pc:picChg chg="add mod">
          <ac:chgData name="marcos aurelio gularte de castro" userId="67f50566e2aee3b4" providerId="LiveId" clId="{9AEC6C4A-6A3F-5341-B409-B56C90CD411F}" dt="2025-06-12T14:27:22.007" v="359" actId="962"/>
          <ac:picMkLst>
            <pc:docMk/>
            <pc:sldMk cId="2934047236" sldId="314"/>
            <ac:picMk id="7" creationId="{B3018C17-5135-77D3-0C9A-BA9D2A63EB57}"/>
          </ac:picMkLst>
        </pc:pic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1546547340" sldId="315"/>
        </pc:sldMkLst>
        <pc:spChg chg="mod">
          <ac:chgData name="marcos aurelio gularte de castro" userId="67f50566e2aee3b4" providerId="LiveId" clId="{9AEC6C4A-6A3F-5341-B409-B56C90CD411F}" dt="2025-06-12T14:10:15.388" v="291" actId="20577"/>
          <ac:spMkLst>
            <pc:docMk/>
            <pc:sldMk cId="1546547340" sldId="315"/>
            <ac:spMk id="2" creationId="{4F9F8748-A6A9-A8FC-22CB-9627D7ABA0D5}"/>
          </ac:spMkLst>
        </pc:spChg>
      </pc:sldChg>
      <pc:sldChg chg="addSp delSp modSp new mod ord modTransition modClrScheme chgLayout">
        <pc:chgData name="marcos aurelio gularte de castro" userId="67f50566e2aee3b4" providerId="LiveId" clId="{9AEC6C4A-6A3F-5341-B409-B56C90CD411F}" dt="2025-06-12T14:27:33.419" v="362" actId="962"/>
        <pc:sldMkLst>
          <pc:docMk/>
          <pc:sldMk cId="487548486" sldId="316"/>
        </pc:sldMkLst>
        <pc:spChg chg="del mod ord">
          <ac:chgData name="marcos aurelio gularte de castro" userId="67f50566e2aee3b4" providerId="LiveId" clId="{9AEC6C4A-6A3F-5341-B409-B56C90CD411F}" dt="2025-06-12T14:07:47.082" v="267" actId="700"/>
          <ac:spMkLst>
            <pc:docMk/>
            <pc:sldMk cId="487548486" sldId="316"/>
            <ac:spMk id="2" creationId="{29AFE36B-D614-6676-409E-6C861A11FCEB}"/>
          </ac:spMkLst>
        </pc:spChg>
        <pc:spChg chg="add mod ord">
          <ac:chgData name="marcos aurelio gularte de castro" userId="67f50566e2aee3b4" providerId="LiveId" clId="{9AEC6C4A-6A3F-5341-B409-B56C90CD411F}" dt="2025-06-12T14:09:14.988" v="280" actId="14100"/>
          <ac:spMkLst>
            <pc:docMk/>
            <pc:sldMk cId="487548486" sldId="316"/>
            <ac:spMk id="3" creationId="{215210FD-4BDB-B71F-0F5F-604E42538F53}"/>
          </ac:spMkLst>
        </pc:spChg>
        <pc:spChg chg="add mod ord">
          <ac:chgData name="marcos aurelio gularte de castro" userId="67f50566e2aee3b4" providerId="LiveId" clId="{9AEC6C4A-6A3F-5341-B409-B56C90CD411F}" dt="2025-06-12T14:07:56.955" v="270"/>
          <ac:spMkLst>
            <pc:docMk/>
            <pc:sldMk cId="487548486" sldId="316"/>
            <ac:spMk id="4" creationId="{F2500396-B091-3492-9848-B7FBF753E2D2}"/>
          </ac:spMkLst>
        </pc:spChg>
        <pc:spChg chg="add del mod ord">
          <ac:chgData name="marcos aurelio gularte de castro" userId="67f50566e2aee3b4" providerId="LiveId" clId="{9AEC6C4A-6A3F-5341-B409-B56C90CD411F}" dt="2025-06-12T14:27:32.771" v="360" actId="931"/>
          <ac:spMkLst>
            <pc:docMk/>
            <pc:sldMk cId="487548486" sldId="316"/>
            <ac:spMk id="5" creationId="{5B608074-3019-76BA-4141-F4F2FC193C00}"/>
          </ac:spMkLst>
        </pc:spChg>
        <pc:picChg chg="add mod">
          <ac:chgData name="marcos aurelio gularte de castro" userId="67f50566e2aee3b4" providerId="LiveId" clId="{9AEC6C4A-6A3F-5341-B409-B56C90CD411F}" dt="2025-06-12T14:27:33.419" v="362" actId="962"/>
          <ac:picMkLst>
            <pc:docMk/>
            <pc:sldMk cId="487548486" sldId="316"/>
            <ac:picMk id="7" creationId="{4F948E92-0956-25CE-C0D0-41D4349B31B6}"/>
          </ac:picMkLst>
        </pc:picChg>
      </pc:sldChg>
      <pc:sldChg chg="modSp new mod ord modTransition">
        <pc:chgData name="marcos aurelio gularte de castro" userId="67f50566e2aee3b4" providerId="LiveId" clId="{9AEC6C4A-6A3F-5341-B409-B56C90CD411F}" dt="2025-06-12T14:14:28.225" v="324"/>
        <pc:sldMkLst>
          <pc:docMk/>
          <pc:sldMk cId="2047597185" sldId="317"/>
        </pc:sldMkLst>
        <pc:spChg chg="mod">
          <ac:chgData name="marcos aurelio gularte de castro" userId="67f50566e2aee3b4" providerId="LiveId" clId="{9AEC6C4A-6A3F-5341-B409-B56C90CD411F}" dt="2025-06-12T14:09:01.242" v="279" actId="15"/>
          <ac:spMkLst>
            <pc:docMk/>
            <pc:sldMk cId="2047597185" sldId="317"/>
            <ac:spMk id="2" creationId="{F54C037A-AABA-066A-C10B-14A11DC2CC42}"/>
          </ac:spMkLst>
        </pc:spChg>
      </pc:sldChg>
      <pc:sldChg chg="addSp delSp modSp new mod modTransition modClrScheme chgLayout">
        <pc:chgData name="marcos aurelio gularte de castro" userId="67f50566e2aee3b4" providerId="LiveId" clId="{9AEC6C4A-6A3F-5341-B409-B56C90CD411F}" dt="2025-06-12T14:27:53.760" v="365" actId="962"/>
        <pc:sldMkLst>
          <pc:docMk/>
          <pc:sldMk cId="4117398748" sldId="318"/>
        </pc:sldMkLst>
        <pc:spChg chg="del mod ord">
          <ac:chgData name="marcos aurelio gularte de castro" userId="67f50566e2aee3b4" providerId="LiveId" clId="{9AEC6C4A-6A3F-5341-B409-B56C90CD411F}" dt="2025-06-12T14:10:44.890" v="294" actId="700"/>
          <ac:spMkLst>
            <pc:docMk/>
            <pc:sldMk cId="4117398748" sldId="318"/>
            <ac:spMk id="2" creationId="{AB442518-3F60-95B0-3C8B-A426D577B704}"/>
          </ac:spMkLst>
        </pc:spChg>
        <pc:spChg chg="add mod ord">
          <ac:chgData name="marcos aurelio gularte de castro" userId="67f50566e2aee3b4" providerId="LiveId" clId="{9AEC6C4A-6A3F-5341-B409-B56C90CD411F}" dt="2025-06-12T14:10:56.441" v="298" actId="20577"/>
          <ac:spMkLst>
            <pc:docMk/>
            <pc:sldMk cId="4117398748" sldId="318"/>
            <ac:spMk id="3" creationId="{CC61B5D4-6ACF-FAF3-51E7-A0D295F3581B}"/>
          </ac:spMkLst>
        </pc:spChg>
        <pc:spChg chg="add mod ord">
          <ac:chgData name="marcos aurelio gularte de castro" userId="67f50566e2aee3b4" providerId="LiveId" clId="{9AEC6C4A-6A3F-5341-B409-B56C90CD411F}" dt="2025-06-12T14:10:57.897" v="299"/>
          <ac:spMkLst>
            <pc:docMk/>
            <pc:sldMk cId="4117398748" sldId="318"/>
            <ac:spMk id="4" creationId="{3FF914A5-F41B-741C-F6F8-34EB69D3BB61}"/>
          </ac:spMkLst>
        </pc:spChg>
        <pc:spChg chg="add del mod ord">
          <ac:chgData name="marcos aurelio gularte de castro" userId="67f50566e2aee3b4" providerId="LiveId" clId="{9AEC6C4A-6A3F-5341-B409-B56C90CD411F}" dt="2025-06-12T14:27:53.051" v="363" actId="931"/>
          <ac:spMkLst>
            <pc:docMk/>
            <pc:sldMk cId="4117398748" sldId="318"/>
            <ac:spMk id="5" creationId="{616F2C7E-D6A7-F339-2AF8-276D14FE8833}"/>
          </ac:spMkLst>
        </pc:spChg>
        <pc:picChg chg="add mod">
          <ac:chgData name="marcos aurelio gularte de castro" userId="67f50566e2aee3b4" providerId="LiveId" clId="{9AEC6C4A-6A3F-5341-B409-B56C90CD411F}" dt="2025-06-12T14:27:53.760" v="365" actId="962"/>
          <ac:picMkLst>
            <pc:docMk/>
            <pc:sldMk cId="4117398748" sldId="318"/>
            <ac:picMk id="7" creationId="{4036F8F2-F831-988C-9B29-39FCB65E1EEC}"/>
          </ac:picMkLst>
        </pc:picChg>
      </pc:sldChg>
      <pc:sldChg chg="modSp new mod modTransition">
        <pc:chgData name="marcos aurelio gularte de castro" userId="67f50566e2aee3b4" providerId="LiveId" clId="{9AEC6C4A-6A3F-5341-B409-B56C90CD411F}" dt="2025-06-12T14:14:28.225" v="324"/>
        <pc:sldMkLst>
          <pc:docMk/>
          <pc:sldMk cId="556848315" sldId="319"/>
        </pc:sldMkLst>
        <pc:spChg chg="mod">
          <ac:chgData name="marcos aurelio gularte de castro" userId="67f50566e2aee3b4" providerId="LiveId" clId="{9AEC6C4A-6A3F-5341-B409-B56C90CD411F}" dt="2025-06-12T14:11:44.921" v="310" actId="948"/>
          <ac:spMkLst>
            <pc:docMk/>
            <pc:sldMk cId="556848315" sldId="319"/>
            <ac:spMk id="2" creationId="{DC5E6108-AE1B-E8F2-FA47-47C19762B67E}"/>
          </ac:spMkLst>
        </pc:spChg>
      </pc:sldChg>
      <pc:sldChg chg="addSp delSp modSp new mod modTransition setBg modClrScheme chgLayout">
        <pc:chgData name="marcos aurelio gularte de castro" userId="67f50566e2aee3b4" providerId="LiveId" clId="{9AEC6C4A-6A3F-5341-B409-B56C90CD411F}" dt="2025-06-12T14:34:16.247" v="459"/>
        <pc:sldMkLst>
          <pc:docMk/>
          <pc:sldMk cId="4232535333" sldId="320"/>
        </pc:sldMkLst>
        <pc:spChg chg="del mod ord">
          <ac:chgData name="marcos aurelio gularte de castro" userId="67f50566e2aee3b4" providerId="LiveId" clId="{9AEC6C4A-6A3F-5341-B409-B56C90CD411F}" dt="2025-06-12T14:13:07.795" v="312" actId="700"/>
          <ac:spMkLst>
            <pc:docMk/>
            <pc:sldMk cId="4232535333" sldId="320"/>
            <ac:spMk id="2" creationId="{220DFDA6-FBCD-B747-F59C-B20F5C13BE02}"/>
          </ac:spMkLst>
        </pc:spChg>
        <pc:spChg chg="add mod ord">
          <ac:chgData name="marcos aurelio gularte de castro" userId="67f50566e2aee3b4" providerId="LiveId" clId="{9AEC6C4A-6A3F-5341-B409-B56C90CD411F}" dt="2025-06-12T14:28:42.294" v="457" actId="14861"/>
          <ac:spMkLst>
            <pc:docMk/>
            <pc:sldMk cId="4232535333" sldId="320"/>
            <ac:spMk id="3" creationId="{65BF9D80-2234-CCD3-6BF3-18364EC0BCEB}"/>
          </ac:spMkLst>
        </pc:spChg>
      </pc:sldChg>
      <pc:sldMasterChg chg="addSldLayout modSldLayout">
        <pc:chgData name="marcos aurelio gularte de castro" userId="67f50566e2aee3b4" providerId="LiveId" clId="{9AEC6C4A-6A3F-5341-B409-B56C90CD411F}" dt="2025-06-12T14:01:44.351" v="222"/>
        <pc:sldMasterMkLst>
          <pc:docMk/>
          <pc:sldMasterMk cId="2599031377" sldId="2147483648"/>
        </pc:sldMasterMkLst>
        <pc:sldLayoutChg chg="modSp add mod modTransition modAnim">
          <pc:chgData name="marcos aurelio gularte de castro" userId="67f50566e2aee3b4" providerId="LiveId" clId="{9AEC6C4A-6A3F-5341-B409-B56C90CD411F}" dt="2025-06-12T14:01:44.351" v="222"/>
          <pc:sldLayoutMkLst>
            <pc:docMk/>
            <pc:sldMasterMk cId="2599031377" sldId="2147483648"/>
            <pc:sldLayoutMk cId="4025619375" sldId="2147483664"/>
          </pc:sldLayoutMkLst>
          <pc:spChg chg="mod">
            <ac:chgData name="marcos aurelio gularte de castro" userId="67f50566e2aee3b4" providerId="LiveId" clId="{9AEC6C4A-6A3F-5341-B409-B56C90CD411F}" dt="2025-06-12T13:58:32.467" v="209" actId="948"/>
            <ac:spMkLst>
              <pc:docMk/>
              <pc:sldMasterMk cId="2599031377" sldId="2147483648"/>
              <pc:sldLayoutMk cId="4025619375" sldId="2147483664"/>
              <ac:spMk id="3" creationId="{391CE473-3579-CF6A-0632-85D78E4B34BE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14A217-8A29-EB4E-A382-3D04E636F0D2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033214-2945-504F-9A91-EEFC415D2B8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675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rma Livre 18">
            <a:extLst>
              <a:ext uri="{FF2B5EF4-FFF2-40B4-BE49-F238E27FC236}">
                <a16:creationId xmlns:a16="http://schemas.microsoft.com/office/drawing/2014/main" id="{DEF471CB-8E93-AB46-B8F2-5B253EF72600}"/>
              </a:ext>
            </a:extLst>
          </p:cNvPr>
          <p:cNvSpPr/>
          <p:nvPr userDrawn="1"/>
        </p:nvSpPr>
        <p:spPr>
          <a:xfrm>
            <a:off x="0" y="2813393"/>
            <a:ext cx="12192000" cy="4044607"/>
          </a:xfrm>
          <a:custGeom>
            <a:avLst/>
            <a:gdLst>
              <a:gd name="connsiteX0" fmla="*/ 0 w 12192000"/>
              <a:gd name="connsiteY0" fmla="*/ 0 h 4044607"/>
              <a:gd name="connsiteX1" fmla="*/ 1901946 w 12192000"/>
              <a:gd name="connsiteY1" fmla="*/ 0 h 4044607"/>
              <a:gd name="connsiteX2" fmla="*/ 2375065 w 12192000"/>
              <a:gd name="connsiteY2" fmla="*/ 564412 h 4044607"/>
              <a:gd name="connsiteX3" fmla="*/ 10628416 w 12192000"/>
              <a:gd name="connsiteY3" fmla="*/ 564412 h 4044607"/>
              <a:gd name="connsiteX4" fmla="*/ 12192000 w 12192000"/>
              <a:gd name="connsiteY4" fmla="*/ 1419940 h 4044607"/>
              <a:gd name="connsiteX5" fmla="*/ 12191998 w 12192000"/>
              <a:gd name="connsiteY5" fmla="*/ 1419940 h 4044607"/>
              <a:gd name="connsiteX6" fmla="*/ 12191998 w 12192000"/>
              <a:gd name="connsiteY6" fmla="*/ 4044607 h 4044607"/>
              <a:gd name="connsiteX7" fmla="*/ 0 w 12192000"/>
              <a:gd name="connsiteY7" fmla="*/ 4044607 h 4044607"/>
              <a:gd name="connsiteX8" fmla="*/ 0 w 12192000"/>
              <a:gd name="connsiteY8" fmla="*/ 1419940 h 4044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4044607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12191998" y="1419940"/>
                </a:lnTo>
                <a:lnTo>
                  <a:pt x="12191998" y="4044607"/>
                </a:lnTo>
                <a:lnTo>
                  <a:pt x="0" y="4044607"/>
                </a:lnTo>
                <a:lnTo>
                  <a:pt x="0" y="1419940"/>
                </a:lnTo>
                <a:close/>
              </a:path>
            </a:pathLst>
          </a:cu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14" name="Forma Livre 13">
            <a:extLst>
              <a:ext uri="{FF2B5EF4-FFF2-40B4-BE49-F238E27FC236}">
                <a16:creationId xmlns:a16="http://schemas.microsoft.com/office/drawing/2014/main" id="{A88ED5C7-9967-3651-C9C6-D818DBBE8973}"/>
              </a:ext>
            </a:extLst>
          </p:cNvPr>
          <p:cNvSpPr/>
          <p:nvPr userDrawn="1"/>
        </p:nvSpPr>
        <p:spPr>
          <a:xfrm>
            <a:off x="0" y="5447999"/>
            <a:ext cx="12192000" cy="1419940"/>
          </a:xfrm>
          <a:custGeom>
            <a:avLst/>
            <a:gdLst>
              <a:gd name="connsiteX0" fmla="*/ 0 w 12192000"/>
              <a:gd name="connsiteY0" fmla="*/ 0 h 1419940"/>
              <a:gd name="connsiteX1" fmla="*/ 1901946 w 12192000"/>
              <a:gd name="connsiteY1" fmla="*/ 0 h 1419940"/>
              <a:gd name="connsiteX2" fmla="*/ 2375065 w 12192000"/>
              <a:gd name="connsiteY2" fmla="*/ 564412 h 1419940"/>
              <a:gd name="connsiteX3" fmla="*/ 10628416 w 12192000"/>
              <a:gd name="connsiteY3" fmla="*/ 564412 h 1419940"/>
              <a:gd name="connsiteX4" fmla="*/ 12192000 w 12192000"/>
              <a:gd name="connsiteY4" fmla="*/ 1419940 h 1419940"/>
              <a:gd name="connsiteX5" fmla="*/ 0 w 12192000"/>
              <a:gd name="connsiteY5" fmla="*/ 1419940 h 1419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1419940">
                <a:moveTo>
                  <a:pt x="0" y="0"/>
                </a:moveTo>
                <a:lnTo>
                  <a:pt x="1901946" y="0"/>
                </a:lnTo>
                <a:lnTo>
                  <a:pt x="2375065" y="564412"/>
                </a:lnTo>
                <a:lnTo>
                  <a:pt x="10628416" y="564412"/>
                </a:lnTo>
                <a:lnTo>
                  <a:pt x="12192000" y="1419940"/>
                </a:lnTo>
                <a:lnTo>
                  <a:pt x="0" y="141994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pt-BR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73F9E2-FBE1-8076-70CA-FB18B4D8155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36800" y="3429000"/>
            <a:ext cx="8737600" cy="2575066"/>
          </a:xfrm>
        </p:spPr>
        <p:txBody>
          <a:bodyPr anchor="b">
            <a:normAutofit/>
          </a:bodyPr>
          <a:lstStyle>
            <a:lvl1pPr algn="ctr">
              <a:defRPr sz="16600"/>
            </a:lvl1pPr>
          </a:lstStyle>
          <a:p>
            <a:r>
              <a:rPr lang="pt-BR" dirty="0"/>
              <a:t>O Mestre</a:t>
            </a:r>
          </a:p>
        </p:txBody>
      </p:sp>
      <p:sp>
        <p:nvSpPr>
          <p:cNvPr id="10" name="Triângulo Retângulo 9">
            <a:extLst>
              <a:ext uri="{FF2B5EF4-FFF2-40B4-BE49-F238E27FC236}">
                <a16:creationId xmlns:a16="http://schemas.microsoft.com/office/drawing/2014/main" id="{2C7896C8-4FE0-CB29-45D6-8F38B25B8DB1}"/>
              </a:ext>
            </a:extLst>
          </p:cNvPr>
          <p:cNvSpPr/>
          <p:nvPr userDrawn="1"/>
        </p:nvSpPr>
        <p:spPr>
          <a:xfrm flipV="1">
            <a:off x="0" y="-9939"/>
            <a:ext cx="1879600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riângulo Retângulo 10">
            <a:extLst>
              <a:ext uri="{FF2B5EF4-FFF2-40B4-BE49-F238E27FC236}">
                <a16:creationId xmlns:a16="http://schemas.microsoft.com/office/drawing/2014/main" id="{46BC6CE5-84C9-D28D-1A3E-C029E0D25085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7F8EDDB-FE5A-815E-353E-C0352B8E23EE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C143813-F619-14D7-8056-9F7D4729ED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>
            <a:noAutofit/>
          </a:bodyPr>
          <a:lstStyle>
            <a:lvl1pPr marL="0" indent="0" algn="ctr">
              <a:buNone/>
              <a:defRPr sz="3200" b="1">
                <a:solidFill>
                  <a:schemeClr val="accent6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672FB712-58EF-8551-527B-35BBF2F5AF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8086" y="168204"/>
            <a:ext cx="926505" cy="52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5157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8C79A023-22EC-F272-20CA-DCEB0DBC5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B0FE2B-60D6-B736-A32D-AD46344D0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AF4CA3E-B512-0562-AE18-F6656E7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6042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Somente Título"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D3B0DF-68FC-BEB4-3793-412B75E1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9101" y="1757512"/>
            <a:ext cx="9118600" cy="3985845"/>
          </a:xfrm>
        </p:spPr>
        <p:txBody>
          <a:bodyPr>
            <a:noAutofit/>
          </a:bodyPr>
          <a:lstStyle>
            <a:lvl1pPr algn="ctr"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B57AF408-C694-0E26-689D-0AF99C008703}"/>
              </a:ext>
            </a:extLst>
          </p:cNvPr>
          <p:cNvGrpSpPr/>
          <p:nvPr userDrawn="1"/>
        </p:nvGrpSpPr>
        <p:grpSpPr>
          <a:xfrm>
            <a:off x="5709138" y="261088"/>
            <a:ext cx="1065954" cy="1260321"/>
            <a:chOff x="5981508" y="583122"/>
            <a:chExt cx="793584" cy="938287"/>
          </a:xfrm>
          <a:solidFill>
            <a:schemeClr val="accent5"/>
          </a:solidFill>
        </p:grpSpPr>
        <p:sp>
          <p:nvSpPr>
            <p:cNvPr id="24" name="Forma Livre 23">
              <a:extLst>
                <a:ext uri="{FF2B5EF4-FFF2-40B4-BE49-F238E27FC236}">
                  <a16:creationId xmlns:a16="http://schemas.microsoft.com/office/drawing/2014/main" id="{1D446B2A-558D-0605-0534-803BAC65F355}"/>
                </a:ext>
              </a:extLst>
            </p:cNvPr>
            <p:cNvSpPr/>
            <p:nvPr/>
          </p:nvSpPr>
          <p:spPr>
            <a:xfrm>
              <a:off x="5981508" y="583122"/>
              <a:ext cx="793584" cy="938287"/>
            </a:xfrm>
            <a:custGeom>
              <a:avLst/>
              <a:gdLst>
                <a:gd name="connsiteX0" fmla="*/ 372496 w 793584"/>
                <a:gd name="connsiteY0" fmla="*/ 1351 h 938287"/>
                <a:gd name="connsiteX1" fmla="*/ 383538 w 793584"/>
                <a:gd name="connsiteY1" fmla="*/ 1351 h 938287"/>
                <a:gd name="connsiteX2" fmla="*/ 383977 w 793584"/>
                <a:gd name="connsiteY2" fmla="*/ 0 h 938287"/>
                <a:gd name="connsiteX3" fmla="*/ 415010 w 793584"/>
                <a:gd name="connsiteY3" fmla="*/ 0 h 938287"/>
                <a:gd name="connsiteX4" fmla="*/ 415449 w 793584"/>
                <a:gd name="connsiteY4" fmla="*/ 1351 h 938287"/>
                <a:gd name="connsiteX5" fmla="*/ 424465 w 793584"/>
                <a:gd name="connsiteY5" fmla="*/ 1351 h 938287"/>
                <a:gd name="connsiteX6" fmla="*/ 440674 w 793584"/>
                <a:gd name="connsiteY6" fmla="*/ 1351 h 938287"/>
                <a:gd name="connsiteX7" fmla="*/ 446077 w 793584"/>
                <a:gd name="connsiteY7" fmla="*/ 3377 h 938287"/>
                <a:gd name="connsiteX8" fmla="*/ 456579 w 793584"/>
                <a:gd name="connsiteY8" fmla="*/ 5369 h 938287"/>
                <a:gd name="connsiteX9" fmla="*/ 467925 w 793584"/>
                <a:gd name="connsiteY9" fmla="*/ 6855 h 938287"/>
                <a:gd name="connsiteX10" fmla="*/ 477346 w 793584"/>
                <a:gd name="connsiteY10" fmla="*/ 7429 h 938287"/>
                <a:gd name="connsiteX11" fmla="*/ 478764 w 793584"/>
                <a:gd name="connsiteY11" fmla="*/ 8813 h 938287"/>
                <a:gd name="connsiteX12" fmla="*/ 486193 w 793584"/>
                <a:gd name="connsiteY12" fmla="*/ 8712 h 938287"/>
                <a:gd name="connsiteX13" fmla="*/ 486936 w 793584"/>
                <a:gd name="connsiteY13" fmla="*/ 10840 h 938287"/>
                <a:gd name="connsiteX14" fmla="*/ 490921 w 793584"/>
                <a:gd name="connsiteY14" fmla="*/ 10840 h 938287"/>
                <a:gd name="connsiteX15" fmla="*/ 495041 w 793584"/>
                <a:gd name="connsiteY15" fmla="*/ 12798 h 938287"/>
                <a:gd name="connsiteX16" fmla="*/ 500950 w 793584"/>
                <a:gd name="connsiteY16" fmla="*/ 12798 h 938287"/>
                <a:gd name="connsiteX17" fmla="*/ 502503 w 793584"/>
                <a:gd name="connsiteY17" fmla="*/ 14723 h 938287"/>
                <a:gd name="connsiteX18" fmla="*/ 513748 w 793584"/>
                <a:gd name="connsiteY18" fmla="*/ 16209 h 938287"/>
                <a:gd name="connsiteX19" fmla="*/ 515639 w 793584"/>
                <a:gd name="connsiteY19" fmla="*/ 17796 h 938287"/>
                <a:gd name="connsiteX20" fmla="*/ 521177 w 793584"/>
                <a:gd name="connsiteY20" fmla="*/ 18201 h 938287"/>
                <a:gd name="connsiteX21" fmla="*/ 525499 w 793584"/>
                <a:gd name="connsiteY21" fmla="*/ 21578 h 938287"/>
                <a:gd name="connsiteX22" fmla="*/ 530733 w 793584"/>
                <a:gd name="connsiteY22" fmla="*/ 21578 h 938287"/>
                <a:gd name="connsiteX23" fmla="*/ 531139 w 793584"/>
                <a:gd name="connsiteY23" fmla="*/ 23570 h 938287"/>
                <a:gd name="connsiteX24" fmla="*/ 536035 w 793584"/>
                <a:gd name="connsiteY24" fmla="*/ 23671 h 938287"/>
                <a:gd name="connsiteX25" fmla="*/ 537420 w 793584"/>
                <a:gd name="connsiteY25" fmla="*/ 25123 h 938287"/>
                <a:gd name="connsiteX26" fmla="*/ 541843 w 793584"/>
                <a:gd name="connsiteY26" fmla="*/ 25799 h 938287"/>
                <a:gd name="connsiteX27" fmla="*/ 541944 w 793584"/>
                <a:gd name="connsiteY27" fmla="*/ 27656 h 938287"/>
                <a:gd name="connsiteX28" fmla="*/ 544815 w 793584"/>
                <a:gd name="connsiteY28" fmla="*/ 27724 h 938287"/>
                <a:gd name="connsiteX29" fmla="*/ 545727 w 793584"/>
                <a:gd name="connsiteY29" fmla="*/ 29041 h 938287"/>
                <a:gd name="connsiteX30" fmla="*/ 549272 w 793584"/>
                <a:gd name="connsiteY30" fmla="*/ 29108 h 938287"/>
                <a:gd name="connsiteX31" fmla="*/ 549340 w 793584"/>
                <a:gd name="connsiteY31" fmla="*/ 30999 h 938287"/>
                <a:gd name="connsiteX32" fmla="*/ 554236 w 793584"/>
                <a:gd name="connsiteY32" fmla="*/ 31067 h 938287"/>
                <a:gd name="connsiteX33" fmla="*/ 555789 w 793584"/>
                <a:gd name="connsiteY33" fmla="*/ 33025 h 938287"/>
                <a:gd name="connsiteX34" fmla="*/ 561969 w 793584"/>
                <a:gd name="connsiteY34" fmla="*/ 34646 h 938287"/>
                <a:gd name="connsiteX35" fmla="*/ 562509 w 793584"/>
                <a:gd name="connsiteY35" fmla="*/ 36537 h 938287"/>
                <a:gd name="connsiteX36" fmla="*/ 567068 w 793584"/>
                <a:gd name="connsiteY36" fmla="*/ 36470 h 938287"/>
                <a:gd name="connsiteX37" fmla="*/ 568655 w 793584"/>
                <a:gd name="connsiteY37" fmla="*/ 38428 h 938287"/>
                <a:gd name="connsiteX38" fmla="*/ 571559 w 793584"/>
                <a:gd name="connsiteY38" fmla="*/ 38597 h 938287"/>
                <a:gd name="connsiteX39" fmla="*/ 571627 w 793584"/>
                <a:gd name="connsiteY39" fmla="*/ 40454 h 938287"/>
                <a:gd name="connsiteX40" fmla="*/ 574497 w 793584"/>
                <a:gd name="connsiteY40" fmla="*/ 40522 h 938287"/>
                <a:gd name="connsiteX41" fmla="*/ 575442 w 793584"/>
                <a:gd name="connsiteY41" fmla="*/ 41839 h 938287"/>
                <a:gd name="connsiteX42" fmla="*/ 578313 w 793584"/>
                <a:gd name="connsiteY42" fmla="*/ 41906 h 938287"/>
                <a:gd name="connsiteX43" fmla="*/ 578380 w 793584"/>
                <a:gd name="connsiteY43" fmla="*/ 43797 h 938287"/>
                <a:gd name="connsiteX44" fmla="*/ 581251 w 793584"/>
                <a:gd name="connsiteY44" fmla="*/ 43831 h 938287"/>
                <a:gd name="connsiteX45" fmla="*/ 586248 w 793584"/>
                <a:gd name="connsiteY45" fmla="*/ 47208 h 938287"/>
                <a:gd name="connsiteX46" fmla="*/ 589794 w 793584"/>
                <a:gd name="connsiteY46" fmla="*/ 47309 h 938287"/>
                <a:gd name="connsiteX47" fmla="*/ 589996 w 793584"/>
                <a:gd name="connsiteY47" fmla="*/ 49099 h 938287"/>
                <a:gd name="connsiteX48" fmla="*/ 591719 w 793584"/>
                <a:gd name="connsiteY48" fmla="*/ 49403 h 938287"/>
                <a:gd name="connsiteX49" fmla="*/ 591921 w 793584"/>
                <a:gd name="connsiteY49" fmla="*/ 51192 h 938287"/>
                <a:gd name="connsiteX50" fmla="*/ 594758 w 793584"/>
                <a:gd name="connsiteY50" fmla="*/ 51260 h 938287"/>
                <a:gd name="connsiteX51" fmla="*/ 599080 w 793584"/>
                <a:gd name="connsiteY51" fmla="*/ 54637 h 938287"/>
                <a:gd name="connsiteX52" fmla="*/ 602626 w 793584"/>
                <a:gd name="connsiteY52" fmla="*/ 54738 h 938287"/>
                <a:gd name="connsiteX53" fmla="*/ 602693 w 793584"/>
                <a:gd name="connsiteY53" fmla="*/ 56629 h 938287"/>
                <a:gd name="connsiteX54" fmla="*/ 605868 w 793584"/>
                <a:gd name="connsiteY54" fmla="*/ 56865 h 938287"/>
                <a:gd name="connsiteX55" fmla="*/ 610257 w 793584"/>
                <a:gd name="connsiteY55" fmla="*/ 61897 h 938287"/>
                <a:gd name="connsiteX56" fmla="*/ 613972 w 793584"/>
                <a:gd name="connsiteY56" fmla="*/ 63383 h 938287"/>
                <a:gd name="connsiteX57" fmla="*/ 617045 w 793584"/>
                <a:gd name="connsiteY57" fmla="*/ 64092 h 938287"/>
                <a:gd name="connsiteX58" fmla="*/ 619341 w 793584"/>
                <a:gd name="connsiteY58" fmla="*/ 67469 h 938287"/>
                <a:gd name="connsiteX59" fmla="*/ 622853 w 793584"/>
                <a:gd name="connsiteY59" fmla="*/ 67604 h 938287"/>
                <a:gd name="connsiteX60" fmla="*/ 623055 w 793584"/>
                <a:gd name="connsiteY60" fmla="*/ 69393 h 938287"/>
                <a:gd name="connsiteX61" fmla="*/ 624778 w 793584"/>
                <a:gd name="connsiteY61" fmla="*/ 69697 h 938287"/>
                <a:gd name="connsiteX62" fmla="*/ 624980 w 793584"/>
                <a:gd name="connsiteY62" fmla="*/ 71487 h 938287"/>
                <a:gd name="connsiteX63" fmla="*/ 628154 w 793584"/>
                <a:gd name="connsiteY63" fmla="*/ 71757 h 938287"/>
                <a:gd name="connsiteX64" fmla="*/ 631430 w 793584"/>
                <a:gd name="connsiteY64" fmla="*/ 75235 h 938287"/>
                <a:gd name="connsiteX65" fmla="*/ 631734 w 793584"/>
                <a:gd name="connsiteY65" fmla="*/ 76890 h 938287"/>
                <a:gd name="connsiteX66" fmla="*/ 635651 w 793584"/>
                <a:gd name="connsiteY66" fmla="*/ 77093 h 938287"/>
                <a:gd name="connsiteX67" fmla="*/ 635887 w 793584"/>
                <a:gd name="connsiteY67" fmla="*/ 78849 h 938287"/>
                <a:gd name="connsiteX68" fmla="*/ 638623 w 793584"/>
                <a:gd name="connsiteY68" fmla="*/ 80402 h 938287"/>
                <a:gd name="connsiteX69" fmla="*/ 639163 w 793584"/>
                <a:gd name="connsiteY69" fmla="*/ 82293 h 938287"/>
                <a:gd name="connsiteX70" fmla="*/ 642303 w 793584"/>
                <a:gd name="connsiteY70" fmla="*/ 82563 h 938287"/>
                <a:gd name="connsiteX71" fmla="*/ 645342 w 793584"/>
                <a:gd name="connsiteY71" fmla="*/ 86244 h 938287"/>
                <a:gd name="connsiteX72" fmla="*/ 648280 w 793584"/>
                <a:gd name="connsiteY72" fmla="*/ 88067 h 938287"/>
                <a:gd name="connsiteX73" fmla="*/ 648618 w 793584"/>
                <a:gd name="connsiteY73" fmla="*/ 89688 h 938287"/>
                <a:gd name="connsiteX74" fmla="*/ 651758 w 793584"/>
                <a:gd name="connsiteY74" fmla="*/ 89958 h 938287"/>
                <a:gd name="connsiteX75" fmla="*/ 658850 w 793584"/>
                <a:gd name="connsiteY75" fmla="*/ 96746 h 938287"/>
                <a:gd name="connsiteX76" fmla="*/ 668541 w 793584"/>
                <a:gd name="connsiteY76" fmla="*/ 104918 h 938287"/>
                <a:gd name="connsiteX77" fmla="*/ 678503 w 793584"/>
                <a:gd name="connsiteY77" fmla="*/ 115149 h 938287"/>
                <a:gd name="connsiteX78" fmla="*/ 682825 w 793584"/>
                <a:gd name="connsiteY78" fmla="*/ 117581 h 938287"/>
                <a:gd name="connsiteX79" fmla="*/ 683838 w 793584"/>
                <a:gd name="connsiteY79" fmla="*/ 120687 h 938287"/>
                <a:gd name="connsiteX80" fmla="*/ 696501 w 793584"/>
                <a:gd name="connsiteY80" fmla="*/ 133181 h 938287"/>
                <a:gd name="connsiteX81" fmla="*/ 704335 w 793584"/>
                <a:gd name="connsiteY81" fmla="*/ 143042 h 938287"/>
                <a:gd name="connsiteX82" fmla="*/ 711562 w 793584"/>
                <a:gd name="connsiteY82" fmla="*/ 152294 h 938287"/>
                <a:gd name="connsiteX83" fmla="*/ 714500 w 793584"/>
                <a:gd name="connsiteY83" fmla="*/ 154050 h 938287"/>
                <a:gd name="connsiteX84" fmla="*/ 714837 w 793584"/>
                <a:gd name="connsiteY84" fmla="*/ 155738 h 938287"/>
                <a:gd name="connsiteX85" fmla="*/ 716593 w 793584"/>
                <a:gd name="connsiteY85" fmla="*/ 155941 h 938287"/>
                <a:gd name="connsiteX86" fmla="*/ 716796 w 793584"/>
                <a:gd name="connsiteY86" fmla="*/ 159217 h 938287"/>
                <a:gd name="connsiteX87" fmla="*/ 718552 w 793584"/>
                <a:gd name="connsiteY87" fmla="*/ 159419 h 938287"/>
                <a:gd name="connsiteX88" fmla="*/ 718957 w 793584"/>
                <a:gd name="connsiteY88" fmla="*/ 161006 h 938287"/>
                <a:gd name="connsiteX89" fmla="*/ 721895 w 793584"/>
                <a:gd name="connsiteY89" fmla="*/ 163471 h 938287"/>
                <a:gd name="connsiteX90" fmla="*/ 722165 w 793584"/>
                <a:gd name="connsiteY90" fmla="*/ 166646 h 938287"/>
                <a:gd name="connsiteX91" fmla="*/ 723921 w 793584"/>
                <a:gd name="connsiteY91" fmla="*/ 166882 h 938287"/>
                <a:gd name="connsiteX92" fmla="*/ 725542 w 793584"/>
                <a:gd name="connsiteY92" fmla="*/ 172048 h 938287"/>
                <a:gd name="connsiteX93" fmla="*/ 729290 w 793584"/>
                <a:gd name="connsiteY93" fmla="*/ 174311 h 938287"/>
                <a:gd name="connsiteX94" fmla="*/ 735064 w 793584"/>
                <a:gd name="connsiteY94" fmla="*/ 185421 h 938287"/>
                <a:gd name="connsiteX95" fmla="*/ 738238 w 793584"/>
                <a:gd name="connsiteY95" fmla="*/ 187447 h 938287"/>
                <a:gd name="connsiteX96" fmla="*/ 740265 w 793584"/>
                <a:gd name="connsiteY96" fmla="*/ 191499 h 938287"/>
                <a:gd name="connsiteX97" fmla="*/ 740332 w 793584"/>
                <a:gd name="connsiteY97" fmla="*/ 194369 h 938287"/>
                <a:gd name="connsiteX98" fmla="*/ 742324 w 793584"/>
                <a:gd name="connsiteY98" fmla="*/ 194774 h 938287"/>
                <a:gd name="connsiteX99" fmla="*/ 742392 w 793584"/>
                <a:gd name="connsiteY99" fmla="*/ 198388 h 938287"/>
                <a:gd name="connsiteX100" fmla="*/ 744013 w 793584"/>
                <a:gd name="connsiteY100" fmla="*/ 198725 h 938287"/>
                <a:gd name="connsiteX101" fmla="*/ 745701 w 793584"/>
                <a:gd name="connsiteY101" fmla="*/ 203824 h 938287"/>
                <a:gd name="connsiteX102" fmla="*/ 747592 w 793584"/>
                <a:gd name="connsiteY102" fmla="*/ 203892 h 938287"/>
                <a:gd name="connsiteX103" fmla="*/ 747727 w 793584"/>
                <a:gd name="connsiteY103" fmla="*/ 207201 h 938287"/>
                <a:gd name="connsiteX104" fmla="*/ 749618 w 793584"/>
                <a:gd name="connsiteY104" fmla="*/ 207269 h 938287"/>
                <a:gd name="connsiteX105" fmla="*/ 749787 w 793584"/>
                <a:gd name="connsiteY105" fmla="*/ 211219 h 938287"/>
                <a:gd name="connsiteX106" fmla="*/ 751678 w 793584"/>
                <a:gd name="connsiteY106" fmla="*/ 211287 h 938287"/>
                <a:gd name="connsiteX107" fmla="*/ 753265 w 793584"/>
                <a:gd name="connsiteY107" fmla="*/ 216487 h 938287"/>
                <a:gd name="connsiteX108" fmla="*/ 755021 w 793584"/>
                <a:gd name="connsiteY108" fmla="*/ 216724 h 938287"/>
                <a:gd name="connsiteX109" fmla="*/ 755123 w 793584"/>
                <a:gd name="connsiteY109" fmla="*/ 220911 h 938287"/>
                <a:gd name="connsiteX110" fmla="*/ 758466 w 793584"/>
                <a:gd name="connsiteY110" fmla="*/ 225942 h 938287"/>
                <a:gd name="connsiteX111" fmla="*/ 760525 w 793584"/>
                <a:gd name="connsiteY111" fmla="*/ 229252 h 938287"/>
                <a:gd name="connsiteX112" fmla="*/ 760593 w 793584"/>
                <a:gd name="connsiteY112" fmla="*/ 232797 h 938287"/>
                <a:gd name="connsiteX113" fmla="*/ 762484 w 793584"/>
                <a:gd name="connsiteY113" fmla="*/ 232865 h 938287"/>
                <a:gd name="connsiteX114" fmla="*/ 762619 w 793584"/>
                <a:gd name="connsiteY114" fmla="*/ 236849 h 938287"/>
                <a:gd name="connsiteX115" fmla="*/ 764510 w 793584"/>
                <a:gd name="connsiteY115" fmla="*/ 236917 h 938287"/>
                <a:gd name="connsiteX116" fmla="*/ 764578 w 793584"/>
                <a:gd name="connsiteY116" fmla="*/ 240463 h 938287"/>
                <a:gd name="connsiteX117" fmla="*/ 765895 w 793584"/>
                <a:gd name="connsiteY117" fmla="*/ 241374 h 938287"/>
                <a:gd name="connsiteX118" fmla="*/ 765962 w 793584"/>
                <a:gd name="connsiteY118" fmla="*/ 244245 h 938287"/>
                <a:gd name="connsiteX119" fmla="*/ 767853 w 793584"/>
                <a:gd name="connsiteY119" fmla="*/ 244312 h 938287"/>
                <a:gd name="connsiteX120" fmla="*/ 768022 w 793584"/>
                <a:gd name="connsiteY120" fmla="*/ 248567 h 938287"/>
                <a:gd name="connsiteX121" fmla="*/ 769981 w 793584"/>
                <a:gd name="connsiteY121" fmla="*/ 250120 h 938287"/>
                <a:gd name="connsiteX122" fmla="*/ 770116 w 793584"/>
                <a:gd name="connsiteY122" fmla="*/ 254240 h 938287"/>
                <a:gd name="connsiteX123" fmla="*/ 771872 w 793584"/>
                <a:gd name="connsiteY123" fmla="*/ 255456 h 938287"/>
                <a:gd name="connsiteX124" fmla="*/ 771973 w 793584"/>
                <a:gd name="connsiteY124" fmla="*/ 259981 h 938287"/>
                <a:gd name="connsiteX125" fmla="*/ 773290 w 793584"/>
                <a:gd name="connsiteY125" fmla="*/ 260892 h 938287"/>
                <a:gd name="connsiteX126" fmla="*/ 773256 w 793584"/>
                <a:gd name="connsiteY126" fmla="*/ 264134 h 938287"/>
                <a:gd name="connsiteX127" fmla="*/ 775248 w 793584"/>
                <a:gd name="connsiteY127" fmla="*/ 264539 h 938287"/>
                <a:gd name="connsiteX128" fmla="*/ 775620 w 793584"/>
                <a:gd name="connsiteY128" fmla="*/ 267882 h 938287"/>
                <a:gd name="connsiteX129" fmla="*/ 778693 w 793584"/>
                <a:gd name="connsiteY129" fmla="*/ 275075 h 938287"/>
                <a:gd name="connsiteX130" fmla="*/ 778794 w 793584"/>
                <a:gd name="connsiteY130" fmla="*/ 280647 h 938287"/>
                <a:gd name="connsiteX131" fmla="*/ 780786 w 793584"/>
                <a:gd name="connsiteY131" fmla="*/ 281052 h 938287"/>
                <a:gd name="connsiteX132" fmla="*/ 780719 w 793584"/>
                <a:gd name="connsiteY132" fmla="*/ 286961 h 938287"/>
                <a:gd name="connsiteX133" fmla="*/ 784231 w 793584"/>
                <a:gd name="connsiteY133" fmla="*/ 292398 h 938287"/>
                <a:gd name="connsiteX134" fmla="*/ 784805 w 793584"/>
                <a:gd name="connsiteY134" fmla="*/ 299793 h 938287"/>
                <a:gd name="connsiteX135" fmla="*/ 786189 w 793584"/>
                <a:gd name="connsiteY135" fmla="*/ 301211 h 938287"/>
                <a:gd name="connsiteX136" fmla="*/ 786088 w 793584"/>
                <a:gd name="connsiteY136" fmla="*/ 307290 h 938287"/>
                <a:gd name="connsiteX137" fmla="*/ 788215 w 793584"/>
                <a:gd name="connsiteY137" fmla="*/ 308033 h 938287"/>
                <a:gd name="connsiteX138" fmla="*/ 788114 w 793584"/>
                <a:gd name="connsiteY138" fmla="*/ 316745 h 938287"/>
                <a:gd name="connsiteX139" fmla="*/ 790241 w 793584"/>
                <a:gd name="connsiteY139" fmla="*/ 317488 h 938287"/>
                <a:gd name="connsiteX140" fmla="*/ 790208 w 793584"/>
                <a:gd name="connsiteY140" fmla="*/ 322722 h 938287"/>
                <a:gd name="connsiteX141" fmla="*/ 791930 w 793584"/>
                <a:gd name="connsiteY141" fmla="*/ 324478 h 938287"/>
                <a:gd name="connsiteX142" fmla="*/ 792234 w 793584"/>
                <a:gd name="connsiteY142" fmla="*/ 331670 h 938287"/>
                <a:gd name="connsiteX143" fmla="*/ 793584 w 793584"/>
                <a:gd name="connsiteY143" fmla="*/ 334000 h 938287"/>
                <a:gd name="connsiteX144" fmla="*/ 793584 w 793584"/>
                <a:gd name="connsiteY144" fmla="*/ 337377 h 938287"/>
                <a:gd name="connsiteX145" fmla="*/ 641088 w 793584"/>
                <a:gd name="connsiteY145" fmla="*/ 337377 h 938287"/>
                <a:gd name="connsiteX146" fmla="*/ 641088 w 793584"/>
                <a:gd name="connsiteY146" fmla="*/ 163235 h 938287"/>
                <a:gd name="connsiteX147" fmla="*/ 639230 w 793584"/>
                <a:gd name="connsiteY147" fmla="*/ 163066 h 938287"/>
                <a:gd name="connsiteX148" fmla="*/ 637508 w 793584"/>
                <a:gd name="connsiteY148" fmla="*/ 159419 h 938287"/>
                <a:gd name="connsiteX149" fmla="*/ 633321 w 793584"/>
                <a:gd name="connsiteY149" fmla="*/ 155772 h 938287"/>
                <a:gd name="connsiteX150" fmla="*/ 479575 w 793584"/>
                <a:gd name="connsiteY150" fmla="*/ 155772 h 938287"/>
                <a:gd name="connsiteX151" fmla="*/ 475995 w 793584"/>
                <a:gd name="connsiteY151" fmla="*/ 159385 h 938287"/>
                <a:gd name="connsiteX152" fmla="*/ 474071 w 793584"/>
                <a:gd name="connsiteY152" fmla="*/ 161479 h 938287"/>
                <a:gd name="connsiteX153" fmla="*/ 471774 w 793584"/>
                <a:gd name="connsiteY153" fmla="*/ 168199 h 938287"/>
                <a:gd name="connsiteX154" fmla="*/ 470424 w 793584"/>
                <a:gd name="connsiteY154" fmla="*/ 168638 h 938287"/>
                <a:gd name="connsiteX155" fmla="*/ 470424 w 793584"/>
                <a:gd name="connsiteY155" fmla="*/ 337377 h 938287"/>
                <a:gd name="connsiteX156" fmla="*/ 280816 w 793584"/>
                <a:gd name="connsiteY156" fmla="*/ 337377 h 938287"/>
                <a:gd name="connsiteX157" fmla="*/ 278790 w 793584"/>
                <a:gd name="connsiteY157" fmla="*/ 339403 h 938287"/>
                <a:gd name="connsiteX158" fmla="*/ 273454 w 793584"/>
                <a:gd name="connsiteY158" fmla="*/ 339504 h 938287"/>
                <a:gd name="connsiteX159" fmla="*/ 273218 w 793584"/>
                <a:gd name="connsiteY159" fmla="*/ 341260 h 938287"/>
                <a:gd name="connsiteX160" fmla="*/ 271394 w 793584"/>
                <a:gd name="connsiteY160" fmla="*/ 341936 h 938287"/>
                <a:gd name="connsiteX161" fmla="*/ 269841 w 793584"/>
                <a:gd name="connsiteY161" fmla="*/ 344671 h 938287"/>
                <a:gd name="connsiteX162" fmla="*/ 268085 w 793584"/>
                <a:gd name="connsiteY162" fmla="*/ 344907 h 938287"/>
                <a:gd name="connsiteX163" fmla="*/ 265890 w 793584"/>
                <a:gd name="connsiteY163" fmla="*/ 352640 h 938287"/>
                <a:gd name="connsiteX164" fmla="*/ 265890 w 793584"/>
                <a:gd name="connsiteY164" fmla="*/ 493622 h 938287"/>
                <a:gd name="connsiteX165" fmla="*/ 268355 w 793584"/>
                <a:gd name="connsiteY165" fmla="*/ 500713 h 938287"/>
                <a:gd name="connsiteX166" fmla="*/ 271529 w 793584"/>
                <a:gd name="connsiteY166" fmla="*/ 504597 h 938287"/>
                <a:gd name="connsiteX167" fmla="*/ 277270 w 793584"/>
                <a:gd name="connsiteY167" fmla="*/ 506994 h 938287"/>
                <a:gd name="connsiteX168" fmla="*/ 277405 w 793584"/>
                <a:gd name="connsiteY168" fmla="*/ 508176 h 938287"/>
                <a:gd name="connsiteX169" fmla="*/ 470390 w 793584"/>
                <a:gd name="connsiteY169" fmla="*/ 508176 h 938287"/>
                <a:gd name="connsiteX170" fmla="*/ 470390 w 793584"/>
                <a:gd name="connsiteY170" fmla="*/ 895564 h 938287"/>
                <a:gd name="connsiteX171" fmla="*/ 466371 w 793584"/>
                <a:gd name="connsiteY171" fmla="*/ 898096 h 938287"/>
                <a:gd name="connsiteX172" fmla="*/ 464784 w 793584"/>
                <a:gd name="connsiteY172" fmla="*/ 900764 h 938287"/>
                <a:gd name="connsiteX173" fmla="*/ 447968 w 793584"/>
                <a:gd name="connsiteY173" fmla="*/ 917648 h 938287"/>
                <a:gd name="connsiteX174" fmla="*/ 444861 w 793584"/>
                <a:gd name="connsiteY174" fmla="*/ 918661 h 938287"/>
                <a:gd name="connsiteX175" fmla="*/ 444118 w 793584"/>
                <a:gd name="connsiteY175" fmla="*/ 921633 h 938287"/>
                <a:gd name="connsiteX176" fmla="*/ 441214 w 793584"/>
                <a:gd name="connsiteY176" fmla="*/ 921971 h 938287"/>
                <a:gd name="connsiteX177" fmla="*/ 436622 w 793584"/>
                <a:gd name="connsiteY177" fmla="*/ 926934 h 938287"/>
                <a:gd name="connsiteX178" fmla="*/ 432198 w 793584"/>
                <a:gd name="connsiteY178" fmla="*/ 928960 h 938287"/>
                <a:gd name="connsiteX179" fmla="*/ 431827 w 793584"/>
                <a:gd name="connsiteY179" fmla="*/ 930581 h 938287"/>
                <a:gd name="connsiteX180" fmla="*/ 429429 w 793584"/>
                <a:gd name="connsiteY180" fmla="*/ 930885 h 938287"/>
                <a:gd name="connsiteX181" fmla="*/ 418657 w 793584"/>
                <a:gd name="connsiteY181" fmla="*/ 936086 h 938287"/>
                <a:gd name="connsiteX182" fmla="*/ 415111 w 793584"/>
                <a:gd name="connsiteY182" fmla="*/ 936153 h 938287"/>
                <a:gd name="connsiteX183" fmla="*/ 414706 w 793584"/>
                <a:gd name="connsiteY183" fmla="*/ 938145 h 938287"/>
                <a:gd name="connsiteX184" fmla="*/ 408324 w 793584"/>
                <a:gd name="connsiteY184" fmla="*/ 938112 h 938287"/>
                <a:gd name="connsiteX185" fmla="*/ 392791 w 793584"/>
                <a:gd name="connsiteY185" fmla="*/ 938112 h 938287"/>
                <a:gd name="connsiteX186" fmla="*/ 385733 w 793584"/>
                <a:gd name="connsiteY186" fmla="*/ 938145 h 938287"/>
                <a:gd name="connsiteX187" fmla="*/ 385328 w 793584"/>
                <a:gd name="connsiteY187" fmla="*/ 936153 h 938287"/>
                <a:gd name="connsiteX188" fmla="*/ 382458 w 793584"/>
                <a:gd name="connsiteY188" fmla="*/ 936086 h 938287"/>
                <a:gd name="connsiteX189" fmla="*/ 381478 w 793584"/>
                <a:gd name="connsiteY189" fmla="*/ 934802 h 938287"/>
                <a:gd name="connsiteX190" fmla="*/ 377122 w 793584"/>
                <a:gd name="connsiteY190" fmla="*/ 934026 h 938287"/>
                <a:gd name="connsiteX191" fmla="*/ 374049 w 793584"/>
                <a:gd name="connsiteY191" fmla="*/ 930716 h 938287"/>
                <a:gd name="connsiteX192" fmla="*/ 371179 w 793584"/>
                <a:gd name="connsiteY192" fmla="*/ 930716 h 938287"/>
                <a:gd name="connsiteX193" fmla="*/ 369153 w 793584"/>
                <a:gd name="connsiteY193" fmla="*/ 928690 h 938287"/>
                <a:gd name="connsiteX194" fmla="*/ 364628 w 793584"/>
                <a:gd name="connsiteY194" fmla="*/ 925280 h 938287"/>
                <a:gd name="connsiteX195" fmla="*/ 361792 w 793584"/>
                <a:gd name="connsiteY195" fmla="*/ 925212 h 938287"/>
                <a:gd name="connsiteX196" fmla="*/ 361555 w 793584"/>
                <a:gd name="connsiteY196" fmla="*/ 923456 h 938287"/>
                <a:gd name="connsiteX197" fmla="*/ 359732 w 793584"/>
                <a:gd name="connsiteY197" fmla="*/ 922781 h 938287"/>
                <a:gd name="connsiteX198" fmla="*/ 351425 w 793584"/>
                <a:gd name="connsiteY198" fmla="*/ 914271 h 938287"/>
                <a:gd name="connsiteX199" fmla="*/ 348960 w 793584"/>
                <a:gd name="connsiteY199" fmla="*/ 913731 h 938287"/>
                <a:gd name="connsiteX200" fmla="*/ 348791 w 793584"/>
                <a:gd name="connsiteY200" fmla="*/ 910489 h 938287"/>
                <a:gd name="connsiteX201" fmla="*/ 347136 w 793584"/>
                <a:gd name="connsiteY201" fmla="*/ 910185 h 938287"/>
                <a:gd name="connsiteX202" fmla="*/ 344333 w 793584"/>
                <a:gd name="connsiteY202" fmla="*/ 907011 h 938287"/>
                <a:gd name="connsiteX203" fmla="*/ 323499 w 793584"/>
                <a:gd name="connsiteY203" fmla="*/ 886480 h 938287"/>
                <a:gd name="connsiteX204" fmla="*/ 286185 w 793584"/>
                <a:gd name="connsiteY204" fmla="*/ 849166 h 938287"/>
                <a:gd name="connsiteX205" fmla="*/ 275143 w 793584"/>
                <a:gd name="connsiteY205" fmla="*/ 837044 h 938287"/>
                <a:gd name="connsiteX206" fmla="*/ 237120 w 793584"/>
                <a:gd name="connsiteY206" fmla="*/ 800101 h 938287"/>
                <a:gd name="connsiteX207" fmla="*/ 135950 w 793584"/>
                <a:gd name="connsiteY207" fmla="*/ 698898 h 938287"/>
                <a:gd name="connsiteX208" fmla="*/ 131763 w 793584"/>
                <a:gd name="connsiteY208" fmla="*/ 695623 h 938287"/>
                <a:gd name="connsiteX209" fmla="*/ 131561 w 793584"/>
                <a:gd name="connsiteY209" fmla="*/ 693867 h 938287"/>
                <a:gd name="connsiteX210" fmla="*/ 128386 w 793584"/>
                <a:gd name="connsiteY210" fmla="*/ 693597 h 938287"/>
                <a:gd name="connsiteX211" fmla="*/ 124807 w 793584"/>
                <a:gd name="connsiteY211" fmla="*/ 688869 h 938287"/>
                <a:gd name="connsiteX212" fmla="*/ 107957 w 793584"/>
                <a:gd name="connsiteY212" fmla="*/ 673032 h 938287"/>
                <a:gd name="connsiteX213" fmla="*/ 104310 w 793584"/>
                <a:gd name="connsiteY213" fmla="*/ 668406 h 938287"/>
                <a:gd name="connsiteX214" fmla="*/ 102689 w 793584"/>
                <a:gd name="connsiteY214" fmla="*/ 668068 h 938287"/>
                <a:gd name="connsiteX215" fmla="*/ 102486 w 793584"/>
                <a:gd name="connsiteY215" fmla="*/ 664826 h 938287"/>
                <a:gd name="connsiteX216" fmla="*/ 100730 w 793584"/>
                <a:gd name="connsiteY216" fmla="*/ 664624 h 938287"/>
                <a:gd name="connsiteX217" fmla="*/ 100089 w 793584"/>
                <a:gd name="connsiteY217" fmla="*/ 662733 h 938287"/>
                <a:gd name="connsiteX218" fmla="*/ 89823 w 793584"/>
                <a:gd name="connsiteY218" fmla="*/ 652771 h 938287"/>
                <a:gd name="connsiteX219" fmla="*/ 89621 w 793584"/>
                <a:gd name="connsiteY219" fmla="*/ 650070 h 938287"/>
                <a:gd name="connsiteX220" fmla="*/ 85501 w 793584"/>
                <a:gd name="connsiteY220" fmla="*/ 646153 h 938287"/>
                <a:gd name="connsiteX221" fmla="*/ 82563 w 793584"/>
                <a:gd name="connsiteY221" fmla="*/ 643688 h 938287"/>
                <a:gd name="connsiteX222" fmla="*/ 82293 w 793584"/>
                <a:gd name="connsiteY222" fmla="*/ 640547 h 938287"/>
                <a:gd name="connsiteX223" fmla="*/ 80638 w 793584"/>
                <a:gd name="connsiteY223" fmla="*/ 640243 h 938287"/>
                <a:gd name="connsiteX224" fmla="*/ 76991 w 793584"/>
                <a:gd name="connsiteY224" fmla="*/ 636630 h 938287"/>
                <a:gd name="connsiteX225" fmla="*/ 76890 w 793584"/>
                <a:gd name="connsiteY225" fmla="*/ 633118 h 938287"/>
                <a:gd name="connsiteX226" fmla="*/ 71656 w 793584"/>
                <a:gd name="connsiteY226" fmla="*/ 628458 h 938287"/>
                <a:gd name="connsiteX227" fmla="*/ 69731 w 793584"/>
                <a:gd name="connsiteY227" fmla="*/ 626229 h 938287"/>
                <a:gd name="connsiteX228" fmla="*/ 67570 w 793584"/>
                <a:gd name="connsiteY228" fmla="*/ 620725 h 938287"/>
                <a:gd name="connsiteX229" fmla="*/ 64227 w 793584"/>
                <a:gd name="connsiteY229" fmla="*/ 617720 h 938287"/>
                <a:gd name="connsiteX230" fmla="*/ 64126 w 793584"/>
                <a:gd name="connsiteY230" fmla="*/ 614883 h 938287"/>
                <a:gd name="connsiteX231" fmla="*/ 62235 w 793584"/>
                <a:gd name="connsiteY231" fmla="*/ 614816 h 938287"/>
                <a:gd name="connsiteX232" fmla="*/ 59871 w 793584"/>
                <a:gd name="connsiteY232" fmla="*/ 609683 h 938287"/>
                <a:gd name="connsiteX233" fmla="*/ 58216 w 793584"/>
                <a:gd name="connsiteY233" fmla="*/ 609413 h 938287"/>
                <a:gd name="connsiteX234" fmla="*/ 58081 w 793584"/>
                <a:gd name="connsiteY234" fmla="*/ 606610 h 938287"/>
                <a:gd name="connsiteX235" fmla="*/ 54704 w 793584"/>
                <a:gd name="connsiteY235" fmla="*/ 602929 h 938287"/>
                <a:gd name="connsiteX236" fmla="*/ 54637 w 793584"/>
                <a:gd name="connsiteY236" fmla="*/ 600059 h 938287"/>
                <a:gd name="connsiteX237" fmla="*/ 52746 w 793584"/>
                <a:gd name="connsiteY237" fmla="*/ 599992 h 938287"/>
                <a:gd name="connsiteX238" fmla="*/ 52678 w 793584"/>
                <a:gd name="connsiteY238" fmla="*/ 597121 h 938287"/>
                <a:gd name="connsiteX239" fmla="*/ 51361 w 793584"/>
                <a:gd name="connsiteY239" fmla="*/ 596176 h 938287"/>
                <a:gd name="connsiteX240" fmla="*/ 51260 w 793584"/>
                <a:gd name="connsiteY240" fmla="*/ 593339 h 938287"/>
                <a:gd name="connsiteX241" fmla="*/ 47681 w 793584"/>
                <a:gd name="connsiteY241" fmla="*/ 590570 h 938287"/>
                <a:gd name="connsiteX242" fmla="*/ 47242 w 793584"/>
                <a:gd name="connsiteY242" fmla="*/ 587227 h 938287"/>
                <a:gd name="connsiteX243" fmla="*/ 45384 w 793584"/>
                <a:gd name="connsiteY243" fmla="*/ 587160 h 938287"/>
                <a:gd name="connsiteX244" fmla="*/ 45283 w 793584"/>
                <a:gd name="connsiteY244" fmla="*/ 583614 h 938287"/>
                <a:gd name="connsiteX245" fmla="*/ 44000 w 793584"/>
                <a:gd name="connsiteY245" fmla="*/ 582635 h 938287"/>
                <a:gd name="connsiteX246" fmla="*/ 41771 w 793584"/>
                <a:gd name="connsiteY246" fmla="*/ 576557 h 938287"/>
                <a:gd name="connsiteX247" fmla="*/ 40015 w 793584"/>
                <a:gd name="connsiteY247" fmla="*/ 576320 h 938287"/>
                <a:gd name="connsiteX248" fmla="*/ 39846 w 793584"/>
                <a:gd name="connsiteY248" fmla="*/ 572369 h 938287"/>
                <a:gd name="connsiteX249" fmla="*/ 37955 w 793584"/>
                <a:gd name="connsiteY249" fmla="*/ 572302 h 938287"/>
                <a:gd name="connsiteX250" fmla="*/ 37888 w 793584"/>
                <a:gd name="connsiteY250" fmla="*/ 569432 h 938287"/>
                <a:gd name="connsiteX251" fmla="*/ 36571 w 793584"/>
                <a:gd name="connsiteY251" fmla="*/ 568486 h 938287"/>
                <a:gd name="connsiteX252" fmla="*/ 36605 w 793584"/>
                <a:gd name="connsiteY252" fmla="*/ 563927 h 938287"/>
                <a:gd name="connsiteX253" fmla="*/ 34680 w 793584"/>
                <a:gd name="connsiteY253" fmla="*/ 563421 h 938287"/>
                <a:gd name="connsiteX254" fmla="*/ 34376 w 793584"/>
                <a:gd name="connsiteY254" fmla="*/ 561699 h 938287"/>
                <a:gd name="connsiteX255" fmla="*/ 32451 w 793584"/>
                <a:gd name="connsiteY255" fmla="*/ 561192 h 938287"/>
                <a:gd name="connsiteX256" fmla="*/ 32451 w 793584"/>
                <a:gd name="connsiteY256" fmla="*/ 556633 h 938287"/>
                <a:gd name="connsiteX257" fmla="*/ 29074 w 793584"/>
                <a:gd name="connsiteY257" fmla="*/ 551669 h 938287"/>
                <a:gd name="connsiteX258" fmla="*/ 29108 w 793584"/>
                <a:gd name="connsiteY258" fmla="*/ 547887 h 938287"/>
                <a:gd name="connsiteX259" fmla="*/ 27150 w 793584"/>
                <a:gd name="connsiteY259" fmla="*/ 546334 h 938287"/>
                <a:gd name="connsiteX260" fmla="*/ 26981 w 793584"/>
                <a:gd name="connsiteY260" fmla="*/ 543430 h 938287"/>
                <a:gd name="connsiteX261" fmla="*/ 24988 w 793584"/>
                <a:gd name="connsiteY261" fmla="*/ 543025 h 938287"/>
                <a:gd name="connsiteX262" fmla="*/ 25090 w 793584"/>
                <a:gd name="connsiteY262" fmla="*/ 538939 h 938287"/>
                <a:gd name="connsiteX263" fmla="*/ 23705 w 793584"/>
                <a:gd name="connsiteY263" fmla="*/ 537521 h 938287"/>
                <a:gd name="connsiteX264" fmla="*/ 23705 w 793584"/>
                <a:gd name="connsiteY264" fmla="*/ 532962 h 938287"/>
                <a:gd name="connsiteX265" fmla="*/ 21713 w 793584"/>
                <a:gd name="connsiteY265" fmla="*/ 532557 h 938287"/>
                <a:gd name="connsiteX266" fmla="*/ 21341 w 793584"/>
                <a:gd name="connsiteY266" fmla="*/ 528471 h 938287"/>
                <a:gd name="connsiteX267" fmla="*/ 19619 w 793584"/>
                <a:gd name="connsiteY267" fmla="*/ 526715 h 938287"/>
                <a:gd name="connsiteX268" fmla="*/ 19653 w 793584"/>
                <a:gd name="connsiteY268" fmla="*/ 521481 h 938287"/>
                <a:gd name="connsiteX269" fmla="*/ 17661 w 793584"/>
                <a:gd name="connsiteY269" fmla="*/ 521076 h 938287"/>
                <a:gd name="connsiteX270" fmla="*/ 17593 w 793584"/>
                <a:gd name="connsiteY270" fmla="*/ 518205 h 938287"/>
                <a:gd name="connsiteX271" fmla="*/ 16276 w 793584"/>
                <a:gd name="connsiteY271" fmla="*/ 517260 h 938287"/>
                <a:gd name="connsiteX272" fmla="*/ 16276 w 793584"/>
                <a:gd name="connsiteY272" fmla="*/ 510675 h 938287"/>
                <a:gd name="connsiteX273" fmla="*/ 14149 w 793584"/>
                <a:gd name="connsiteY273" fmla="*/ 509932 h 938287"/>
                <a:gd name="connsiteX274" fmla="*/ 14250 w 793584"/>
                <a:gd name="connsiteY274" fmla="*/ 503246 h 938287"/>
                <a:gd name="connsiteX275" fmla="*/ 12123 w 793584"/>
                <a:gd name="connsiteY275" fmla="*/ 502503 h 938287"/>
                <a:gd name="connsiteX276" fmla="*/ 12157 w 793584"/>
                <a:gd name="connsiteY276" fmla="*/ 495446 h 938287"/>
                <a:gd name="connsiteX277" fmla="*/ 10806 w 793584"/>
                <a:gd name="connsiteY277" fmla="*/ 493419 h 938287"/>
                <a:gd name="connsiteX278" fmla="*/ 10806 w 793584"/>
                <a:gd name="connsiteY278" fmla="*/ 491393 h 938287"/>
                <a:gd name="connsiteX279" fmla="*/ 8780 w 793584"/>
                <a:gd name="connsiteY279" fmla="*/ 488017 h 938287"/>
                <a:gd name="connsiteX280" fmla="*/ 8780 w 793584"/>
                <a:gd name="connsiteY280" fmla="*/ 482614 h 938287"/>
                <a:gd name="connsiteX281" fmla="*/ 6754 w 793584"/>
                <a:gd name="connsiteY281" fmla="*/ 478562 h 938287"/>
                <a:gd name="connsiteX282" fmla="*/ 6754 w 793584"/>
                <a:gd name="connsiteY282" fmla="*/ 471808 h 938287"/>
                <a:gd name="connsiteX283" fmla="*/ 4728 w 793584"/>
                <a:gd name="connsiteY283" fmla="*/ 468431 h 938287"/>
                <a:gd name="connsiteX284" fmla="*/ 4728 w 793584"/>
                <a:gd name="connsiteY284" fmla="*/ 461002 h 938287"/>
                <a:gd name="connsiteX285" fmla="*/ 3377 w 793584"/>
                <a:gd name="connsiteY285" fmla="*/ 455599 h 938287"/>
                <a:gd name="connsiteX286" fmla="*/ 3377 w 793584"/>
                <a:gd name="connsiteY286" fmla="*/ 449521 h 938287"/>
                <a:gd name="connsiteX287" fmla="*/ 1351 w 793584"/>
                <a:gd name="connsiteY287" fmla="*/ 445469 h 938287"/>
                <a:gd name="connsiteX288" fmla="*/ 1351 w 793584"/>
                <a:gd name="connsiteY288" fmla="*/ 431286 h 938287"/>
                <a:gd name="connsiteX289" fmla="*/ 0 w 793584"/>
                <a:gd name="connsiteY289" fmla="*/ 424870 h 938287"/>
                <a:gd name="connsiteX290" fmla="*/ 0 w 793584"/>
                <a:gd name="connsiteY290" fmla="*/ 372563 h 938287"/>
                <a:gd name="connsiteX291" fmla="*/ 1351 w 793584"/>
                <a:gd name="connsiteY291" fmla="*/ 372124 h 938287"/>
                <a:gd name="connsiteX292" fmla="*/ 1351 w 793584"/>
                <a:gd name="connsiteY292" fmla="*/ 366485 h 938287"/>
                <a:gd name="connsiteX293" fmla="*/ 1351 w 793584"/>
                <a:gd name="connsiteY293" fmla="*/ 352303 h 938287"/>
                <a:gd name="connsiteX294" fmla="*/ 3377 w 793584"/>
                <a:gd name="connsiteY294" fmla="*/ 346224 h 938287"/>
                <a:gd name="connsiteX295" fmla="*/ 3377 w 793584"/>
                <a:gd name="connsiteY295" fmla="*/ 341497 h 938287"/>
                <a:gd name="connsiteX296" fmla="*/ 4728 w 793584"/>
                <a:gd name="connsiteY296" fmla="*/ 337445 h 938287"/>
                <a:gd name="connsiteX297" fmla="*/ 4728 w 793584"/>
                <a:gd name="connsiteY297" fmla="*/ 328665 h 938287"/>
                <a:gd name="connsiteX298" fmla="*/ 7328 w 793584"/>
                <a:gd name="connsiteY298" fmla="*/ 325592 h 938287"/>
                <a:gd name="connsiteX299" fmla="*/ 6754 w 793584"/>
                <a:gd name="connsiteY299" fmla="*/ 324613 h 938287"/>
                <a:gd name="connsiteX300" fmla="*/ 6754 w 793584"/>
                <a:gd name="connsiteY300" fmla="*/ 317859 h 938287"/>
                <a:gd name="connsiteX301" fmla="*/ 8780 w 793584"/>
                <a:gd name="connsiteY301" fmla="*/ 315158 h 938287"/>
                <a:gd name="connsiteX302" fmla="*/ 8780 w 793584"/>
                <a:gd name="connsiteY302" fmla="*/ 309755 h 938287"/>
                <a:gd name="connsiteX303" fmla="*/ 10806 w 793584"/>
                <a:gd name="connsiteY303" fmla="*/ 306378 h 938287"/>
                <a:gd name="connsiteX304" fmla="*/ 10806 w 793584"/>
                <a:gd name="connsiteY304" fmla="*/ 303001 h 938287"/>
                <a:gd name="connsiteX305" fmla="*/ 12157 w 793584"/>
                <a:gd name="connsiteY305" fmla="*/ 300300 h 938287"/>
                <a:gd name="connsiteX306" fmla="*/ 12157 w 793584"/>
                <a:gd name="connsiteY306" fmla="*/ 295572 h 938287"/>
                <a:gd name="connsiteX307" fmla="*/ 14183 w 793584"/>
                <a:gd name="connsiteY307" fmla="*/ 293546 h 938287"/>
                <a:gd name="connsiteX308" fmla="*/ 14183 w 793584"/>
                <a:gd name="connsiteY308" fmla="*/ 288143 h 938287"/>
                <a:gd name="connsiteX309" fmla="*/ 16209 w 793584"/>
                <a:gd name="connsiteY309" fmla="*/ 286117 h 938287"/>
                <a:gd name="connsiteX310" fmla="*/ 16209 w 793584"/>
                <a:gd name="connsiteY310" fmla="*/ 282740 h 938287"/>
                <a:gd name="connsiteX311" fmla="*/ 17559 w 793584"/>
                <a:gd name="connsiteY311" fmla="*/ 280714 h 938287"/>
                <a:gd name="connsiteX312" fmla="*/ 17627 w 793584"/>
                <a:gd name="connsiteY312" fmla="*/ 277371 h 938287"/>
                <a:gd name="connsiteX313" fmla="*/ 19619 w 793584"/>
                <a:gd name="connsiteY313" fmla="*/ 276966 h 938287"/>
                <a:gd name="connsiteX314" fmla="*/ 19586 w 793584"/>
                <a:gd name="connsiteY314" fmla="*/ 271732 h 938287"/>
                <a:gd name="connsiteX315" fmla="*/ 21308 w 793584"/>
                <a:gd name="connsiteY315" fmla="*/ 269976 h 938287"/>
                <a:gd name="connsiteX316" fmla="*/ 21544 w 793584"/>
                <a:gd name="connsiteY316" fmla="*/ 264877 h 938287"/>
                <a:gd name="connsiteX317" fmla="*/ 23536 w 793584"/>
                <a:gd name="connsiteY317" fmla="*/ 264472 h 938287"/>
                <a:gd name="connsiteX318" fmla="*/ 23604 w 793584"/>
                <a:gd name="connsiteY318" fmla="*/ 260926 h 938287"/>
                <a:gd name="connsiteX319" fmla="*/ 24921 w 793584"/>
                <a:gd name="connsiteY319" fmla="*/ 260014 h 938287"/>
                <a:gd name="connsiteX320" fmla="*/ 27116 w 793584"/>
                <a:gd name="connsiteY320" fmla="*/ 251876 h 938287"/>
                <a:gd name="connsiteX321" fmla="*/ 28872 w 793584"/>
                <a:gd name="connsiteY321" fmla="*/ 250627 h 938287"/>
                <a:gd name="connsiteX322" fmla="*/ 29041 w 793584"/>
                <a:gd name="connsiteY322" fmla="*/ 245697 h 938287"/>
                <a:gd name="connsiteX323" fmla="*/ 31033 w 793584"/>
                <a:gd name="connsiteY323" fmla="*/ 245291 h 938287"/>
                <a:gd name="connsiteX324" fmla="*/ 30999 w 793584"/>
                <a:gd name="connsiteY324" fmla="*/ 242050 h 938287"/>
                <a:gd name="connsiteX325" fmla="*/ 32316 w 793584"/>
                <a:gd name="connsiteY325" fmla="*/ 241138 h 938287"/>
                <a:gd name="connsiteX326" fmla="*/ 32417 w 793584"/>
                <a:gd name="connsiteY326" fmla="*/ 236917 h 938287"/>
                <a:gd name="connsiteX327" fmla="*/ 34376 w 793584"/>
                <a:gd name="connsiteY327" fmla="*/ 236444 h 938287"/>
                <a:gd name="connsiteX328" fmla="*/ 35051 w 793584"/>
                <a:gd name="connsiteY328" fmla="*/ 233338 h 938287"/>
                <a:gd name="connsiteX329" fmla="*/ 37685 w 793584"/>
                <a:gd name="connsiteY329" fmla="*/ 228982 h 938287"/>
                <a:gd name="connsiteX330" fmla="*/ 37753 w 793584"/>
                <a:gd name="connsiteY330" fmla="*/ 225436 h 938287"/>
                <a:gd name="connsiteX331" fmla="*/ 39644 w 793584"/>
                <a:gd name="connsiteY331" fmla="*/ 225368 h 938287"/>
                <a:gd name="connsiteX332" fmla="*/ 39678 w 793584"/>
                <a:gd name="connsiteY332" fmla="*/ 222498 h 938287"/>
                <a:gd name="connsiteX333" fmla="*/ 45080 w 793584"/>
                <a:gd name="connsiteY333" fmla="*/ 214124 h 938287"/>
                <a:gd name="connsiteX334" fmla="*/ 45148 w 793584"/>
                <a:gd name="connsiteY334" fmla="*/ 211253 h 938287"/>
                <a:gd name="connsiteX335" fmla="*/ 47039 w 793584"/>
                <a:gd name="connsiteY335" fmla="*/ 211186 h 938287"/>
                <a:gd name="connsiteX336" fmla="*/ 47208 w 793584"/>
                <a:gd name="connsiteY336" fmla="*/ 207235 h 938287"/>
                <a:gd name="connsiteX337" fmla="*/ 48964 w 793584"/>
                <a:gd name="connsiteY337" fmla="*/ 207032 h 938287"/>
                <a:gd name="connsiteX338" fmla="*/ 49268 w 793584"/>
                <a:gd name="connsiteY338" fmla="*/ 205310 h 938287"/>
                <a:gd name="connsiteX339" fmla="*/ 51057 w 793584"/>
                <a:gd name="connsiteY339" fmla="*/ 205107 h 938287"/>
                <a:gd name="connsiteX340" fmla="*/ 52644 w 793584"/>
                <a:gd name="connsiteY340" fmla="*/ 198556 h 938287"/>
                <a:gd name="connsiteX341" fmla="*/ 54434 w 793584"/>
                <a:gd name="connsiteY341" fmla="*/ 197307 h 938287"/>
                <a:gd name="connsiteX342" fmla="*/ 54637 w 793584"/>
                <a:gd name="connsiteY342" fmla="*/ 194437 h 938287"/>
                <a:gd name="connsiteX343" fmla="*/ 57879 w 793584"/>
                <a:gd name="connsiteY343" fmla="*/ 191837 h 938287"/>
                <a:gd name="connsiteX344" fmla="*/ 57980 w 793584"/>
                <a:gd name="connsiteY344" fmla="*/ 189000 h 938287"/>
                <a:gd name="connsiteX345" fmla="*/ 59871 w 793584"/>
                <a:gd name="connsiteY345" fmla="*/ 188933 h 938287"/>
                <a:gd name="connsiteX346" fmla="*/ 60040 w 793584"/>
                <a:gd name="connsiteY346" fmla="*/ 185657 h 938287"/>
                <a:gd name="connsiteX347" fmla="*/ 61796 w 793584"/>
                <a:gd name="connsiteY347" fmla="*/ 185454 h 938287"/>
                <a:gd name="connsiteX348" fmla="*/ 64193 w 793584"/>
                <a:gd name="connsiteY348" fmla="*/ 179714 h 938287"/>
                <a:gd name="connsiteX349" fmla="*/ 67199 w 793584"/>
                <a:gd name="connsiteY349" fmla="*/ 178059 h 938287"/>
                <a:gd name="connsiteX350" fmla="*/ 69562 w 793584"/>
                <a:gd name="connsiteY350" fmla="*/ 172285 h 938287"/>
                <a:gd name="connsiteX351" fmla="*/ 71318 w 793584"/>
                <a:gd name="connsiteY351" fmla="*/ 172082 h 938287"/>
                <a:gd name="connsiteX352" fmla="*/ 72973 w 793584"/>
                <a:gd name="connsiteY352" fmla="*/ 166949 h 938287"/>
                <a:gd name="connsiteX353" fmla="*/ 74628 w 793584"/>
                <a:gd name="connsiteY353" fmla="*/ 166578 h 938287"/>
                <a:gd name="connsiteX354" fmla="*/ 74965 w 793584"/>
                <a:gd name="connsiteY354" fmla="*/ 164890 h 938287"/>
                <a:gd name="connsiteX355" fmla="*/ 76755 w 793584"/>
                <a:gd name="connsiteY355" fmla="*/ 164687 h 938287"/>
                <a:gd name="connsiteX356" fmla="*/ 76890 w 793584"/>
                <a:gd name="connsiteY356" fmla="*/ 161851 h 938287"/>
                <a:gd name="connsiteX357" fmla="*/ 82090 w 793584"/>
                <a:gd name="connsiteY357" fmla="*/ 157157 h 938287"/>
                <a:gd name="connsiteX358" fmla="*/ 82360 w 793584"/>
                <a:gd name="connsiteY358" fmla="*/ 154016 h 938287"/>
                <a:gd name="connsiteX359" fmla="*/ 83981 w 793584"/>
                <a:gd name="connsiteY359" fmla="*/ 153679 h 938287"/>
                <a:gd name="connsiteX360" fmla="*/ 86244 w 793584"/>
                <a:gd name="connsiteY360" fmla="*/ 149525 h 938287"/>
                <a:gd name="connsiteX361" fmla="*/ 89587 w 793584"/>
                <a:gd name="connsiteY361" fmla="*/ 148478 h 938287"/>
                <a:gd name="connsiteX362" fmla="*/ 91208 w 793584"/>
                <a:gd name="connsiteY362" fmla="*/ 143346 h 938287"/>
                <a:gd name="connsiteX363" fmla="*/ 94753 w 793584"/>
                <a:gd name="connsiteY363" fmla="*/ 140881 h 938287"/>
                <a:gd name="connsiteX364" fmla="*/ 98231 w 793584"/>
                <a:gd name="connsiteY364" fmla="*/ 137605 h 938287"/>
                <a:gd name="connsiteX365" fmla="*/ 98535 w 793584"/>
                <a:gd name="connsiteY365" fmla="*/ 133789 h 938287"/>
                <a:gd name="connsiteX366" fmla="*/ 100426 w 793584"/>
                <a:gd name="connsiteY366" fmla="*/ 133283 h 938287"/>
                <a:gd name="connsiteX367" fmla="*/ 118898 w 793584"/>
                <a:gd name="connsiteY367" fmla="*/ 113697 h 938287"/>
                <a:gd name="connsiteX368" fmla="*/ 129973 w 793584"/>
                <a:gd name="connsiteY368" fmla="*/ 104512 h 938287"/>
                <a:gd name="connsiteX369" fmla="*/ 131594 w 793584"/>
                <a:gd name="connsiteY369" fmla="*/ 100764 h 938287"/>
                <a:gd name="connsiteX370" fmla="*/ 135410 w 793584"/>
                <a:gd name="connsiteY370" fmla="*/ 100460 h 938287"/>
                <a:gd name="connsiteX371" fmla="*/ 138145 w 793584"/>
                <a:gd name="connsiteY371" fmla="*/ 96644 h 938287"/>
                <a:gd name="connsiteX372" fmla="*/ 148917 w 793584"/>
                <a:gd name="connsiteY372" fmla="*/ 87865 h 938287"/>
                <a:gd name="connsiteX373" fmla="*/ 154996 w 793584"/>
                <a:gd name="connsiteY373" fmla="*/ 82428 h 938287"/>
                <a:gd name="connsiteX374" fmla="*/ 157798 w 793584"/>
                <a:gd name="connsiteY374" fmla="*/ 82327 h 938287"/>
                <a:gd name="connsiteX375" fmla="*/ 158339 w 793584"/>
                <a:gd name="connsiteY375" fmla="*/ 80436 h 938287"/>
                <a:gd name="connsiteX376" fmla="*/ 161074 w 793584"/>
                <a:gd name="connsiteY376" fmla="*/ 78882 h 938287"/>
                <a:gd name="connsiteX377" fmla="*/ 161310 w 793584"/>
                <a:gd name="connsiteY377" fmla="*/ 77126 h 938287"/>
                <a:gd name="connsiteX378" fmla="*/ 164552 w 793584"/>
                <a:gd name="connsiteY378" fmla="*/ 76924 h 938287"/>
                <a:gd name="connsiteX379" fmla="*/ 164788 w 793584"/>
                <a:gd name="connsiteY379" fmla="*/ 75168 h 938287"/>
                <a:gd name="connsiteX380" fmla="*/ 168503 w 793584"/>
                <a:gd name="connsiteY380" fmla="*/ 73479 h 938287"/>
                <a:gd name="connsiteX381" fmla="*/ 168739 w 793584"/>
                <a:gd name="connsiteY381" fmla="*/ 71723 h 938287"/>
                <a:gd name="connsiteX382" fmla="*/ 171677 w 793584"/>
                <a:gd name="connsiteY382" fmla="*/ 71656 h 938287"/>
                <a:gd name="connsiteX383" fmla="*/ 172082 w 793584"/>
                <a:gd name="connsiteY383" fmla="*/ 69664 h 938287"/>
                <a:gd name="connsiteX384" fmla="*/ 175257 w 793584"/>
                <a:gd name="connsiteY384" fmla="*/ 69427 h 938287"/>
                <a:gd name="connsiteX385" fmla="*/ 179545 w 793584"/>
                <a:gd name="connsiteY385" fmla="*/ 64328 h 938287"/>
                <a:gd name="connsiteX386" fmla="*/ 182415 w 793584"/>
                <a:gd name="connsiteY386" fmla="*/ 64126 h 938287"/>
                <a:gd name="connsiteX387" fmla="*/ 186704 w 793584"/>
                <a:gd name="connsiteY387" fmla="*/ 61964 h 938287"/>
                <a:gd name="connsiteX388" fmla="*/ 189372 w 793584"/>
                <a:gd name="connsiteY388" fmla="*/ 58790 h 938287"/>
                <a:gd name="connsiteX389" fmla="*/ 194167 w 793584"/>
                <a:gd name="connsiteY389" fmla="*/ 56629 h 938287"/>
                <a:gd name="connsiteX390" fmla="*/ 194369 w 793584"/>
                <a:gd name="connsiteY390" fmla="*/ 54873 h 938287"/>
                <a:gd name="connsiteX391" fmla="*/ 197881 w 793584"/>
                <a:gd name="connsiteY391" fmla="*/ 54738 h 938287"/>
                <a:gd name="connsiteX392" fmla="*/ 202203 w 793584"/>
                <a:gd name="connsiteY392" fmla="*/ 51361 h 938287"/>
                <a:gd name="connsiteX393" fmla="*/ 205040 w 793584"/>
                <a:gd name="connsiteY393" fmla="*/ 51294 h 938287"/>
                <a:gd name="connsiteX394" fmla="*/ 205243 w 793584"/>
                <a:gd name="connsiteY394" fmla="*/ 49504 h 938287"/>
                <a:gd name="connsiteX395" fmla="*/ 206965 w 793584"/>
                <a:gd name="connsiteY395" fmla="*/ 49200 h 938287"/>
                <a:gd name="connsiteX396" fmla="*/ 207167 w 793584"/>
                <a:gd name="connsiteY396" fmla="*/ 47444 h 938287"/>
                <a:gd name="connsiteX397" fmla="*/ 212030 w 793584"/>
                <a:gd name="connsiteY397" fmla="*/ 47309 h 938287"/>
                <a:gd name="connsiteX398" fmla="*/ 215711 w 793584"/>
                <a:gd name="connsiteY398" fmla="*/ 43932 h 938287"/>
                <a:gd name="connsiteX399" fmla="*/ 218547 w 793584"/>
                <a:gd name="connsiteY399" fmla="*/ 43865 h 938287"/>
                <a:gd name="connsiteX400" fmla="*/ 218615 w 793584"/>
                <a:gd name="connsiteY400" fmla="*/ 41974 h 938287"/>
                <a:gd name="connsiteX401" fmla="*/ 221485 w 793584"/>
                <a:gd name="connsiteY401" fmla="*/ 41906 h 938287"/>
                <a:gd name="connsiteX402" fmla="*/ 222431 w 793584"/>
                <a:gd name="connsiteY402" fmla="*/ 40589 h 938287"/>
                <a:gd name="connsiteX403" fmla="*/ 225301 w 793584"/>
                <a:gd name="connsiteY403" fmla="*/ 40522 h 938287"/>
                <a:gd name="connsiteX404" fmla="*/ 225368 w 793584"/>
                <a:gd name="connsiteY404" fmla="*/ 38631 h 938287"/>
                <a:gd name="connsiteX405" fmla="*/ 229454 w 793584"/>
                <a:gd name="connsiteY405" fmla="*/ 38259 h 938287"/>
                <a:gd name="connsiteX406" fmla="*/ 231177 w 793584"/>
                <a:gd name="connsiteY406" fmla="*/ 36537 h 938287"/>
                <a:gd name="connsiteX407" fmla="*/ 234722 w 793584"/>
                <a:gd name="connsiteY407" fmla="*/ 36470 h 938287"/>
                <a:gd name="connsiteX408" fmla="*/ 234790 w 793584"/>
                <a:gd name="connsiteY408" fmla="*/ 34579 h 938287"/>
                <a:gd name="connsiteX409" fmla="*/ 237660 w 793584"/>
                <a:gd name="connsiteY409" fmla="*/ 34511 h 938287"/>
                <a:gd name="connsiteX410" fmla="*/ 241071 w 793584"/>
                <a:gd name="connsiteY410" fmla="*/ 33059 h 938287"/>
                <a:gd name="connsiteX411" fmla="*/ 242658 w 793584"/>
                <a:gd name="connsiteY411" fmla="*/ 31134 h 938287"/>
                <a:gd name="connsiteX412" fmla="*/ 247554 w 793584"/>
                <a:gd name="connsiteY412" fmla="*/ 31067 h 938287"/>
                <a:gd name="connsiteX413" fmla="*/ 247622 w 793584"/>
                <a:gd name="connsiteY413" fmla="*/ 29176 h 938287"/>
                <a:gd name="connsiteX414" fmla="*/ 251167 w 793584"/>
                <a:gd name="connsiteY414" fmla="*/ 29074 h 938287"/>
                <a:gd name="connsiteX415" fmla="*/ 255490 w 793584"/>
                <a:gd name="connsiteY415" fmla="*/ 25698 h 938287"/>
                <a:gd name="connsiteX416" fmla="*/ 260386 w 793584"/>
                <a:gd name="connsiteY416" fmla="*/ 25630 h 938287"/>
                <a:gd name="connsiteX417" fmla="*/ 260791 w 793584"/>
                <a:gd name="connsiteY417" fmla="*/ 23638 h 938287"/>
                <a:gd name="connsiteX418" fmla="*/ 265789 w 793584"/>
                <a:gd name="connsiteY418" fmla="*/ 23638 h 938287"/>
                <a:gd name="connsiteX419" fmla="*/ 266194 w 793584"/>
                <a:gd name="connsiteY419" fmla="*/ 21645 h 938287"/>
                <a:gd name="connsiteX420" fmla="*/ 270753 w 793584"/>
                <a:gd name="connsiteY420" fmla="*/ 21645 h 938287"/>
                <a:gd name="connsiteX421" fmla="*/ 271664 w 793584"/>
                <a:gd name="connsiteY421" fmla="*/ 20328 h 938287"/>
                <a:gd name="connsiteX422" fmla="*/ 275210 w 793584"/>
                <a:gd name="connsiteY422" fmla="*/ 20261 h 938287"/>
                <a:gd name="connsiteX423" fmla="*/ 275615 w 793584"/>
                <a:gd name="connsiteY423" fmla="*/ 18269 h 938287"/>
                <a:gd name="connsiteX424" fmla="*/ 281592 w 793584"/>
                <a:gd name="connsiteY424" fmla="*/ 18201 h 938287"/>
                <a:gd name="connsiteX425" fmla="*/ 283146 w 793584"/>
                <a:gd name="connsiteY425" fmla="*/ 16276 h 938287"/>
                <a:gd name="connsiteX426" fmla="*/ 289629 w 793584"/>
                <a:gd name="connsiteY426" fmla="*/ 16276 h 938287"/>
                <a:gd name="connsiteX427" fmla="*/ 290541 w 793584"/>
                <a:gd name="connsiteY427" fmla="*/ 14959 h 938287"/>
                <a:gd name="connsiteX428" fmla="*/ 304014 w 793584"/>
                <a:gd name="connsiteY428" fmla="*/ 12359 h 938287"/>
                <a:gd name="connsiteX429" fmla="*/ 305399 w 793584"/>
                <a:gd name="connsiteY429" fmla="*/ 10907 h 938287"/>
                <a:gd name="connsiteX430" fmla="*/ 309958 w 793584"/>
                <a:gd name="connsiteY430" fmla="*/ 10907 h 938287"/>
                <a:gd name="connsiteX431" fmla="*/ 310700 w 793584"/>
                <a:gd name="connsiteY431" fmla="*/ 8780 h 938287"/>
                <a:gd name="connsiteX432" fmla="*/ 318129 w 793584"/>
                <a:gd name="connsiteY432" fmla="*/ 8881 h 938287"/>
                <a:gd name="connsiteX433" fmla="*/ 319548 w 793584"/>
                <a:gd name="connsiteY433" fmla="*/ 7497 h 938287"/>
                <a:gd name="connsiteX434" fmla="*/ 329138 w 793584"/>
                <a:gd name="connsiteY434" fmla="*/ 7058 h 938287"/>
                <a:gd name="connsiteX435" fmla="*/ 331029 w 793584"/>
                <a:gd name="connsiteY435" fmla="*/ 5470 h 938287"/>
                <a:gd name="connsiteX436" fmla="*/ 342848 w 793584"/>
                <a:gd name="connsiteY436" fmla="*/ 4728 h 938287"/>
                <a:gd name="connsiteX437" fmla="*/ 350783 w 793584"/>
                <a:gd name="connsiteY437" fmla="*/ 3444 h 938287"/>
                <a:gd name="connsiteX438" fmla="*/ 356186 w 793584"/>
                <a:gd name="connsiteY438" fmla="*/ 1418 h 938287"/>
                <a:gd name="connsiteX439" fmla="*/ 372395 w 793584"/>
                <a:gd name="connsiteY439" fmla="*/ 1418 h 938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793584" h="938287">
                  <a:moveTo>
                    <a:pt x="372496" y="1351"/>
                  </a:moveTo>
                  <a:cubicBezTo>
                    <a:pt x="375198" y="1317"/>
                    <a:pt x="381512" y="1891"/>
                    <a:pt x="383538" y="1351"/>
                  </a:cubicBezTo>
                  <a:cubicBezTo>
                    <a:pt x="385564" y="810"/>
                    <a:pt x="383910" y="0"/>
                    <a:pt x="383977" y="0"/>
                  </a:cubicBezTo>
                  <a:lnTo>
                    <a:pt x="415010" y="0"/>
                  </a:lnTo>
                  <a:cubicBezTo>
                    <a:pt x="415078" y="0"/>
                    <a:pt x="414740" y="1182"/>
                    <a:pt x="415449" y="1351"/>
                  </a:cubicBezTo>
                  <a:cubicBezTo>
                    <a:pt x="417171" y="1823"/>
                    <a:pt x="422169" y="1317"/>
                    <a:pt x="424465" y="1351"/>
                  </a:cubicBezTo>
                  <a:cubicBezTo>
                    <a:pt x="429834" y="1418"/>
                    <a:pt x="435271" y="1249"/>
                    <a:pt x="440674" y="1351"/>
                  </a:cubicBezTo>
                  <a:cubicBezTo>
                    <a:pt x="439796" y="4457"/>
                    <a:pt x="443443" y="3309"/>
                    <a:pt x="446077" y="3377"/>
                  </a:cubicBezTo>
                  <a:cubicBezTo>
                    <a:pt x="451851" y="3512"/>
                    <a:pt x="452628" y="4728"/>
                    <a:pt x="456579" y="5369"/>
                  </a:cubicBezTo>
                  <a:cubicBezTo>
                    <a:pt x="460530" y="6011"/>
                    <a:pt x="462488" y="4829"/>
                    <a:pt x="467925" y="6855"/>
                  </a:cubicBezTo>
                  <a:cubicBezTo>
                    <a:pt x="473361" y="8881"/>
                    <a:pt x="474645" y="6787"/>
                    <a:pt x="477346" y="7429"/>
                  </a:cubicBezTo>
                  <a:cubicBezTo>
                    <a:pt x="480048" y="8071"/>
                    <a:pt x="477515" y="8645"/>
                    <a:pt x="478764" y="8813"/>
                  </a:cubicBezTo>
                  <a:cubicBezTo>
                    <a:pt x="480959" y="9117"/>
                    <a:pt x="484167" y="8307"/>
                    <a:pt x="486193" y="8712"/>
                  </a:cubicBezTo>
                  <a:cubicBezTo>
                    <a:pt x="488219" y="9117"/>
                    <a:pt x="486126" y="10671"/>
                    <a:pt x="486936" y="10840"/>
                  </a:cubicBezTo>
                  <a:cubicBezTo>
                    <a:pt x="487747" y="11008"/>
                    <a:pt x="489604" y="10569"/>
                    <a:pt x="490921" y="10840"/>
                  </a:cubicBezTo>
                  <a:cubicBezTo>
                    <a:pt x="492238" y="11110"/>
                    <a:pt x="493251" y="12528"/>
                    <a:pt x="495041" y="12798"/>
                  </a:cubicBezTo>
                  <a:cubicBezTo>
                    <a:pt x="496830" y="13068"/>
                    <a:pt x="499430" y="12427"/>
                    <a:pt x="500950" y="12798"/>
                  </a:cubicBezTo>
                  <a:cubicBezTo>
                    <a:pt x="502470" y="13170"/>
                    <a:pt x="501592" y="14419"/>
                    <a:pt x="502503" y="14723"/>
                  </a:cubicBezTo>
                  <a:cubicBezTo>
                    <a:pt x="504800" y="15533"/>
                    <a:pt x="511080" y="15601"/>
                    <a:pt x="513748" y="16209"/>
                  </a:cubicBezTo>
                  <a:cubicBezTo>
                    <a:pt x="516416" y="16817"/>
                    <a:pt x="514153" y="17391"/>
                    <a:pt x="515639" y="17796"/>
                  </a:cubicBezTo>
                  <a:cubicBezTo>
                    <a:pt x="517125" y="18201"/>
                    <a:pt x="519759" y="17863"/>
                    <a:pt x="521177" y="18201"/>
                  </a:cubicBezTo>
                  <a:cubicBezTo>
                    <a:pt x="522595" y="18539"/>
                    <a:pt x="524892" y="21443"/>
                    <a:pt x="525499" y="21578"/>
                  </a:cubicBezTo>
                  <a:cubicBezTo>
                    <a:pt x="527086" y="21949"/>
                    <a:pt x="529248" y="21274"/>
                    <a:pt x="530733" y="21578"/>
                  </a:cubicBezTo>
                  <a:cubicBezTo>
                    <a:pt x="532219" y="21882"/>
                    <a:pt x="530869" y="23300"/>
                    <a:pt x="531139" y="23570"/>
                  </a:cubicBezTo>
                  <a:cubicBezTo>
                    <a:pt x="531544" y="23975"/>
                    <a:pt x="534819" y="23401"/>
                    <a:pt x="536035" y="23671"/>
                  </a:cubicBezTo>
                  <a:cubicBezTo>
                    <a:pt x="537251" y="23942"/>
                    <a:pt x="536474" y="24786"/>
                    <a:pt x="537420" y="25123"/>
                  </a:cubicBezTo>
                  <a:cubicBezTo>
                    <a:pt x="538365" y="25461"/>
                    <a:pt x="541641" y="25596"/>
                    <a:pt x="541843" y="25799"/>
                  </a:cubicBezTo>
                  <a:cubicBezTo>
                    <a:pt x="542046" y="26001"/>
                    <a:pt x="541708" y="27420"/>
                    <a:pt x="541944" y="27656"/>
                  </a:cubicBezTo>
                  <a:cubicBezTo>
                    <a:pt x="542316" y="27994"/>
                    <a:pt x="543937" y="27521"/>
                    <a:pt x="544815" y="27724"/>
                  </a:cubicBezTo>
                  <a:cubicBezTo>
                    <a:pt x="545693" y="27926"/>
                    <a:pt x="545254" y="28939"/>
                    <a:pt x="545727" y="29041"/>
                  </a:cubicBezTo>
                  <a:cubicBezTo>
                    <a:pt x="546740" y="29277"/>
                    <a:pt x="548901" y="28770"/>
                    <a:pt x="549272" y="29108"/>
                  </a:cubicBezTo>
                  <a:cubicBezTo>
                    <a:pt x="549644" y="29446"/>
                    <a:pt x="549103" y="30729"/>
                    <a:pt x="549340" y="30999"/>
                  </a:cubicBezTo>
                  <a:cubicBezTo>
                    <a:pt x="549812" y="31472"/>
                    <a:pt x="553088" y="30763"/>
                    <a:pt x="554236" y="31067"/>
                  </a:cubicBezTo>
                  <a:cubicBezTo>
                    <a:pt x="555384" y="31371"/>
                    <a:pt x="554878" y="32721"/>
                    <a:pt x="555789" y="33025"/>
                  </a:cubicBezTo>
                  <a:cubicBezTo>
                    <a:pt x="557174" y="33498"/>
                    <a:pt x="560584" y="33025"/>
                    <a:pt x="561969" y="34646"/>
                  </a:cubicBezTo>
                  <a:cubicBezTo>
                    <a:pt x="563353" y="36267"/>
                    <a:pt x="561834" y="36402"/>
                    <a:pt x="562509" y="36537"/>
                  </a:cubicBezTo>
                  <a:cubicBezTo>
                    <a:pt x="563792" y="36807"/>
                    <a:pt x="565751" y="36132"/>
                    <a:pt x="567068" y="36470"/>
                  </a:cubicBezTo>
                  <a:cubicBezTo>
                    <a:pt x="568385" y="36807"/>
                    <a:pt x="567710" y="38090"/>
                    <a:pt x="568655" y="38428"/>
                  </a:cubicBezTo>
                  <a:cubicBezTo>
                    <a:pt x="569601" y="38766"/>
                    <a:pt x="571221" y="38259"/>
                    <a:pt x="571559" y="38597"/>
                  </a:cubicBezTo>
                  <a:cubicBezTo>
                    <a:pt x="571897" y="38935"/>
                    <a:pt x="571390" y="40252"/>
                    <a:pt x="571627" y="40454"/>
                  </a:cubicBezTo>
                  <a:cubicBezTo>
                    <a:pt x="571998" y="40792"/>
                    <a:pt x="573653" y="40319"/>
                    <a:pt x="574497" y="40522"/>
                  </a:cubicBezTo>
                  <a:cubicBezTo>
                    <a:pt x="575341" y="40724"/>
                    <a:pt x="574902" y="41737"/>
                    <a:pt x="575442" y="41839"/>
                  </a:cubicBezTo>
                  <a:cubicBezTo>
                    <a:pt x="576287" y="42041"/>
                    <a:pt x="577941" y="41569"/>
                    <a:pt x="578313" y="41906"/>
                  </a:cubicBezTo>
                  <a:cubicBezTo>
                    <a:pt x="578684" y="42244"/>
                    <a:pt x="578144" y="43561"/>
                    <a:pt x="578380" y="43797"/>
                  </a:cubicBezTo>
                  <a:cubicBezTo>
                    <a:pt x="578752" y="44169"/>
                    <a:pt x="580406" y="43628"/>
                    <a:pt x="581251" y="43831"/>
                  </a:cubicBezTo>
                  <a:cubicBezTo>
                    <a:pt x="582095" y="44034"/>
                    <a:pt x="585539" y="47073"/>
                    <a:pt x="586248" y="47208"/>
                  </a:cubicBezTo>
                  <a:cubicBezTo>
                    <a:pt x="587261" y="47444"/>
                    <a:pt x="589389" y="46904"/>
                    <a:pt x="589794" y="47309"/>
                  </a:cubicBezTo>
                  <a:cubicBezTo>
                    <a:pt x="590199" y="47714"/>
                    <a:pt x="589625" y="48727"/>
                    <a:pt x="589996" y="49099"/>
                  </a:cubicBezTo>
                  <a:cubicBezTo>
                    <a:pt x="590368" y="49470"/>
                    <a:pt x="591381" y="49099"/>
                    <a:pt x="591719" y="49403"/>
                  </a:cubicBezTo>
                  <a:cubicBezTo>
                    <a:pt x="592056" y="49707"/>
                    <a:pt x="591719" y="50990"/>
                    <a:pt x="591921" y="51192"/>
                  </a:cubicBezTo>
                  <a:cubicBezTo>
                    <a:pt x="592326" y="51598"/>
                    <a:pt x="593947" y="51057"/>
                    <a:pt x="594758" y="51260"/>
                  </a:cubicBezTo>
                  <a:cubicBezTo>
                    <a:pt x="595568" y="51463"/>
                    <a:pt x="598540" y="54502"/>
                    <a:pt x="599080" y="54637"/>
                  </a:cubicBezTo>
                  <a:cubicBezTo>
                    <a:pt x="600093" y="54873"/>
                    <a:pt x="602254" y="54367"/>
                    <a:pt x="602626" y="54738"/>
                  </a:cubicBezTo>
                  <a:cubicBezTo>
                    <a:pt x="602997" y="55110"/>
                    <a:pt x="602457" y="56393"/>
                    <a:pt x="602693" y="56629"/>
                  </a:cubicBezTo>
                  <a:cubicBezTo>
                    <a:pt x="603099" y="57001"/>
                    <a:pt x="604888" y="56325"/>
                    <a:pt x="605868" y="56865"/>
                  </a:cubicBezTo>
                  <a:cubicBezTo>
                    <a:pt x="606847" y="57406"/>
                    <a:pt x="609886" y="61762"/>
                    <a:pt x="610257" y="61897"/>
                  </a:cubicBezTo>
                  <a:cubicBezTo>
                    <a:pt x="611844" y="62539"/>
                    <a:pt x="612520" y="62741"/>
                    <a:pt x="613972" y="63383"/>
                  </a:cubicBezTo>
                  <a:cubicBezTo>
                    <a:pt x="615424" y="64024"/>
                    <a:pt x="616369" y="63720"/>
                    <a:pt x="617045" y="64092"/>
                  </a:cubicBezTo>
                  <a:cubicBezTo>
                    <a:pt x="617720" y="64463"/>
                    <a:pt x="618294" y="67232"/>
                    <a:pt x="619341" y="67469"/>
                  </a:cubicBezTo>
                  <a:cubicBezTo>
                    <a:pt x="620388" y="67705"/>
                    <a:pt x="622448" y="67199"/>
                    <a:pt x="622853" y="67604"/>
                  </a:cubicBezTo>
                  <a:cubicBezTo>
                    <a:pt x="623258" y="68009"/>
                    <a:pt x="622684" y="69022"/>
                    <a:pt x="623055" y="69393"/>
                  </a:cubicBezTo>
                  <a:cubicBezTo>
                    <a:pt x="623427" y="69765"/>
                    <a:pt x="624440" y="69393"/>
                    <a:pt x="624778" y="69697"/>
                  </a:cubicBezTo>
                  <a:cubicBezTo>
                    <a:pt x="625115" y="70001"/>
                    <a:pt x="624778" y="71284"/>
                    <a:pt x="624980" y="71487"/>
                  </a:cubicBezTo>
                  <a:cubicBezTo>
                    <a:pt x="625419" y="71926"/>
                    <a:pt x="627141" y="71217"/>
                    <a:pt x="628154" y="71757"/>
                  </a:cubicBezTo>
                  <a:cubicBezTo>
                    <a:pt x="629167" y="72298"/>
                    <a:pt x="631261" y="74965"/>
                    <a:pt x="631430" y="75235"/>
                  </a:cubicBezTo>
                  <a:cubicBezTo>
                    <a:pt x="631768" y="75708"/>
                    <a:pt x="631565" y="76721"/>
                    <a:pt x="631734" y="76890"/>
                  </a:cubicBezTo>
                  <a:cubicBezTo>
                    <a:pt x="632342" y="77464"/>
                    <a:pt x="635111" y="76552"/>
                    <a:pt x="635651" y="77093"/>
                  </a:cubicBezTo>
                  <a:cubicBezTo>
                    <a:pt x="636191" y="77633"/>
                    <a:pt x="635516" y="78376"/>
                    <a:pt x="635887" y="78849"/>
                  </a:cubicBezTo>
                  <a:cubicBezTo>
                    <a:pt x="636259" y="79321"/>
                    <a:pt x="637711" y="79254"/>
                    <a:pt x="638623" y="80402"/>
                  </a:cubicBezTo>
                  <a:cubicBezTo>
                    <a:pt x="639534" y="81550"/>
                    <a:pt x="639062" y="82192"/>
                    <a:pt x="639163" y="82293"/>
                  </a:cubicBezTo>
                  <a:cubicBezTo>
                    <a:pt x="639703" y="82766"/>
                    <a:pt x="641358" y="82023"/>
                    <a:pt x="642303" y="82563"/>
                  </a:cubicBezTo>
                  <a:cubicBezTo>
                    <a:pt x="643249" y="83103"/>
                    <a:pt x="644735" y="85568"/>
                    <a:pt x="645342" y="86244"/>
                  </a:cubicBezTo>
                  <a:cubicBezTo>
                    <a:pt x="645950" y="86919"/>
                    <a:pt x="647368" y="86750"/>
                    <a:pt x="648280" y="88067"/>
                  </a:cubicBezTo>
                  <a:cubicBezTo>
                    <a:pt x="649192" y="89384"/>
                    <a:pt x="648449" y="89553"/>
                    <a:pt x="648618" y="89688"/>
                  </a:cubicBezTo>
                  <a:cubicBezTo>
                    <a:pt x="649124" y="90127"/>
                    <a:pt x="650779" y="89418"/>
                    <a:pt x="651758" y="89958"/>
                  </a:cubicBezTo>
                  <a:cubicBezTo>
                    <a:pt x="652738" y="90499"/>
                    <a:pt x="656621" y="95327"/>
                    <a:pt x="658850" y="96746"/>
                  </a:cubicBezTo>
                  <a:cubicBezTo>
                    <a:pt x="663003" y="99380"/>
                    <a:pt x="664759" y="101237"/>
                    <a:pt x="668541" y="104918"/>
                  </a:cubicBezTo>
                  <a:cubicBezTo>
                    <a:pt x="671648" y="107923"/>
                    <a:pt x="675565" y="112279"/>
                    <a:pt x="678503" y="115149"/>
                  </a:cubicBezTo>
                  <a:cubicBezTo>
                    <a:pt x="680731" y="117344"/>
                    <a:pt x="681677" y="116804"/>
                    <a:pt x="682825" y="117581"/>
                  </a:cubicBezTo>
                  <a:cubicBezTo>
                    <a:pt x="683973" y="118357"/>
                    <a:pt x="683196" y="120113"/>
                    <a:pt x="683838" y="120687"/>
                  </a:cubicBezTo>
                  <a:cubicBezTo>
                    <a:pt x="688059" y="124469"/>
                    <a:pt x="692111" y="128589"/>
                    <a:pt x="696501" y="133181"/>
                  </a:cubicBezTo>
                  <a:cubicBezTo>
                    <a:pt x="699642" y="136457"/>
                    <a:pt x="701566" y="140138"/>
                    <a:pt x="704335" y="143042"/>
                  </a:cubicBezTo>
                  <a:cubicBezTo>
                    <a:pt x="708860" y="147837"/>
                    <a:pt x="708489" y="145980"/>
                    <a:pt x="711562" y="152294"/>
                  </a:cubicBezTo>
                  <a:cubicBezTo>
                    <a:pt x="714635" y="158609"/>
                    <a:pt x="714331" y="153881"/>
                    <a:pt x="714500" y="154050"/>
                  </a:cubicBezTo>
                  <a:cubicBezTo>
                    <a:pt x="714837" y="154455"/>
                    <a:pt x="714533" y="155435"/>
                    <a:pt x="714837" y="155738"/>
                  </a:cubicBezTo>
                  <a:cubicBezTo>
                    <a:pt x="715141" y="156042"/>
                    <a:pt x="716391" y="155738"/>
                    <a:pt x="716593" y="155941"/>
                  </a:cubicBezTo>
                  <a:cubicBezTo>
                    <a:pt x="717100" y="156448"/>
                    <a:pt x="716289" y="158676"/>
                    <a:pt x="716796" y="159217"/>
                  </a:cubicBezTo>
                  <a:cubicBezTo>
                    <a:pt x="717302" y="159757"/>
                    <a:pt x="718113" y="159048"/>
                    <a:pt x="718552" y="159419"/>
                  </a:cubicBezTo>
                  <a:cubicBezTo>
                    <a:pt x="718991" y="159791"/>
                    <a:pt x="718687" y="160702"/>
                    <a:pt x="718957" y="161006"/>
                  </a:cubicBezTo>
                  <a:cubicBezTo>
                    <a:pt x="719531" y="161580"/>
                    <a:pt x="721827" y="163303"/>
                    <a:pt x="721895" y="163471"/>
                  </a:cubicBezTo>
                  <a:cubicBezTo>
                    <a:pt x="722435" y="164484"/>
                    <a:pt x="721726" y="166173"/>
                    <a:pt x="722165" y="166646"/>
                  </a:cubicBezTo>
                  <a:cubicBezTo>
                    <a:pt x="722604" y="167118"/>
                    <a:pt x="723448" y="166477"/>
                    <a:pt x="723921" y="166882"/>
                  </a:cubicBezTo>
                  <a:cubicBezTo>
                    <a:pt x="725170" y="167963"/>
                    <a:pt x="725339" y="171846"/>
                    <a:pt x="725542" y="172048"/>
                  </a:cubicBezTo>
                  <a:cubicBezTo>
                    <a:pt x="725744" y="172251"/>
                    <a:pt x="728716" y="173804"/>
                    <a:pt x="729290" y="174311"/>
                  </a:cubicBezTo>
                  <a:cubicBezTo>
                    <a:pt x="731249" y="175999"/>
                    <a:pt x="733207" y="183496"/>
                    <a:pt x="735064" y="185421"/>
                  </a:cubicBezTo>
                  <a:cubicBezTo>
                    <a:pt x="736922" y="187345"/>
                    <a:pt x="737597" y="186197"/>
                    <a:pt x="738238" y="187447"/>
                  </a:cubicBezTo>
                  <a:cubicBezTo>
                    <a:pt x="738880" y="188696"/>
                    <a:pt x="740197" y="191263"/>
                    <a:pt x="740265" y="191499"/>
                  </a:cubicBezTo>
                  <a:cubicBezTo>
                    <a:pt x="740467" y="192377"/>
                    <a:pt x="740028" y="193998"/>
                    <a:pt x="740332" y="194369"/>
                  </a:cubicBezTo>
                  <a:cubicBezTo>
                    <a:pt x="740636" y="194741"/>
                    <a:pt x="742189" y="193998"/>
                    <a:pt x="742324" y="194774"/>
                  </a:cubicBezTo>
                  <a:cubicBezTo>
                    <a:pt x="742460" y="195551"/>
                    <a:pt x="741885" y="197847"/>
                    <a:pt x="742392" y="198388"/>
                  </a:cubicBezTo>
                  <a:cubicBezTo>
                    <a:pt x="742899" y="198928"/>
                    <a:pt x="743506" y="198388"/>
                    <a:pt x="744013" y="198725"/>
                  </a:cubicBezTo>
                  <a:cubicBezTo>
                    <a:pt x="746748" y="200515"/>
                    <a:pt x="745195" y="203284"/>
                    <a:pt x="745701" y="203824"/>
                  </a:cubicBezTo>
                  <a:cubicBezTo>
                    <a:pt x="746208" y="204365"/>
                    <a:pt x="747356" y="203655"/>
                    <a:pt x="747592" y="203892"/>
                  </a:cubicBezTo>
                  <a:cubicBezTo>
                    <a:pt x="748031" y="204365"/>
                    <a:pt x="747288" y="206728"/>
                    <a:pt x="747727" y="207201"/>
                  </a:cubicBezTo>
                  <a:cubicBezTo>
                    <a:pt x="748166" y="207674"/>
                    <a:pt x="749348" y="207032"/>
                    <a:pt x="749618" y="207269"/>
                  </a:cubicBezTo>
                  <a:cubicBezTo>
                    <a:pt x="750091" y="207741"/>
                    <a:pt x="749281" y="210747"/>
                    <a:pt x="749787" y="211219"/>
                  </a:cubicBezTo>
                  <a:cubicBezTo>
                    <a:pt x="750294" y="211692"/>
                    <a:pt x="751442" y="211051"/>
                    <a:pt x="751678" y="211287"/>
                  </a:cubicBezTo>
                  <a:cubicBezTo>
                    <a:pt x="751915" y="211523"/>
                    <a:pt x="751948" y="215373"/>
                    <a:pt x="753265" y="216487"/>
                  </a:cubicBezTo>
                  <a:cubicBezTo>
                    <a:pt x="754582" y="217602"/>
                    <a:pt x="754785" y="216487"/>
                    <a:pt x="755021" y="216724"/>
                  </a:cubicBezTo>
                  <a:cubicBezTo>
                    <a:pt x="755528" y="217196"/>
                    <a:pt x="754819" y="219830"/>
                    <a:pt x="755123" y="220911"/>
                  </a:cubicBezTo>
                  <a:cubicBezTo>
                    <a:pt x="755426" y="221991"/>
                    <a:pt x="757959" y="224929"/>
                    <a:pt x="758466" y="225942"/>
                  </a:cubicBezTo>
                  <a:cubicBezTo>
                    <a:pt x="758972" y="226955"/>
                    <a:pt x="760492" y="229049"/>
                    <a:pt x="760525" y="229252"/>
                  </a:cubicBezTo>
                  <a:cubicBezTo>
                    <a:pt x="760728" y="230231"/>
                    <a:pt x="760255" y="232426"/>
                    <a:pt x="760593" y="232797"/>
                  </a:cubicBezTo>
                  <a:cubicBezTo>
                    <a:pt x="760931" y="233169"/>
                    <a:pt x="762214" y="232628"/>
                    <a:pt x="762484" y="232865"/>
                  </a:cubicBezTo>
                  <a:cubicBezTo>
                    <a:pt x="762957" y="233338"/>
                    <a:pt x="762146" y="236343"/>
                    <a:pt x="762619" y="236849"/>
                  </a:cubicBezTo>
                  <a:cubicBezTo>
                    <a:pt x="763092" y="237356"/>
                    <a:pt x="764274" y="236681"/>
                    <a:pt x="764510" y="236917"/>
                  </a:cubicBezTo>
                  <a:cubicBezTo>
                    <a:pt x="764882" y="237288"/>
                    <a:pt x="764375" y="239483"/>
                    <a:pt x="764578" y="240463"/>
                  </a:cubicBezTo>
                  <a:cubicBezTo>
                    <a:pt x="764780" y="241442"/>
                    <a:pt x="765793" y="240868"/>
                    <a:pt x="765895" y="241374"/>
                  </a:cubicBezTo>
                  <a:cubicBezTo>
                    <a:pt x="766097" y="242219"/>
                    <a:pt x="765624" y="243873"/>
                    <a:pt x="765962" y="244245"/>
                  </a:cubicBezTo>
                  <a:cubicBezTo>
                    <a:pt x="766300" y="244616"/>
                    <a:pt x="767617" y="244076"/>
                    <a:pt x="767853" y="244312"/>
                  </a:cubicBezTo>
                  <a:cubicBezTo>
                    <a:pt x="768258" y="244717"/>
                    <a:pt x="767617" y="247419"/>
                    <a:pt x="768022" y="248567"/>
                  </a:cubicBezTo>
                  <a:cubicBezTo>
                    <a:pt x="768427" y="249715"/>
                    <a:pt x="769812" y="249445"/>
                    <a:pt x="769981" y="250120"/>
                  </a:cubicBezTo>
                  <a:cubicBezTo>
                    <a:pt x="770284" y="251302"/>
                    <a:pt x="769508" y="253227"/>
                    <a:pt x="770116" y="254240"/>
                  </a:cubicBezTo>
                  <a:cubicBezTo>
                    <a:pt x="770723" y="255253"/>
                    <a:pt x="771601" y="254578"/>
                    <a:pt x="771872" y="255456"/>
                  </a:cubicBezTo>
                  <a:cubicBezTo>
                    <a:pt x="772344" y="256806"/>
                    <a:pt x="771669" y="258596"/>
                    <a:pt x="771973" y="259981"/>
                  </a:cubicBezTo>
                  <a:cubicBezTo>
                    <a:pt x="772277" y="261365"/>
                    <a:pt x="773188" y="260386"/>
                    <a:pt x="773290" y="260892"/>
                  </a:cubicBezTo>
                  <a:cubicBezTo>
                    <a:pt x="773526" y="261973"/>
                    <a:pt x="773087" y="263189"/>
                    <a:pt x="773256" y="264134"/>
                  </a:cubicBezTo>
                  <a:cubicBezTo>
                    <a:pt x="773425" y="265080"/>
                    <a:pt x="774944" y="264235"/>
                    <a:pt x="775248" y="264539"/>
                  </a:cubicBezTo>
                  <a:cubicBezTo>
                    <a:pt x="775552" y="264843"/>
                    <a:pt x="775248" y="266869"/>
                    <a:pt x="775620" y="267882"/>
                  </a:cubicBezTo>
                  <a:cubicBezTo>
                    <a:pt x="776261" y="269571"/>
                    <a:pt x="778456" y="274096"/>
                    <a:pt x="778693" y="275075"/>
                  </a:cubicBezTo>
                  <a:cubicBezTo>
                    <a:pt x="778929" y="276054"/>
                    <a:pt x="778321" y="280208"/>
                    <a:pt x="778794" y="280647"/>
                  </a:cubicBezTo>
                  <a:cubicBezTo>
                    <a:pt x="779267" y="281086"/>
                    <a:pt x="780617" y="280275"/>
                    <a:pt x="780786" y="281052"/>
                  </a:cubicBezTo>
                  <a:cubicBezTo>
                    <a:pt x="781124" y="282673"/>
                    <a:pt x="780314" y="285374"/>
                    <a:pt x="780719" y="286961"/>
                  </a:cubicBezTo>
                  <a:cubicBezTo>
                    <a:pt x="781124" y="288548"/>
                    <a:pt x="783758" y="291149"/>
                    <a:pt x="784231" y="292398"/>
                  </a:cubicBezTo>
                  <a:cubicBezTo>
                    <a:pt x="785210" y="295032"/>
                    <a:pt x="784298" y="297632"/>
                    <a:pt x="784805" y="299793"/>
                  </a:cubicBezTo>
                  <a:cubicBezTo>
                    <a:pt x="785311" y="301954"/>
                    <a:pt x="786020" y="299962"/>
                    <a:pt x="786189" y="301211"/>
                  </a:cubicBezTo>
                  <a:cubicBezTo>
                    <a:pt x="786426" y="303035"/>
                    <a:pt x="785750" y="305635"/>
                    <a:pt x="786088" y="307290"/>
                  </a:cubicBezTo>
                  <a:cubicBezTo>
                    <a:pt x="786426" y="308944"/>
                    <a:pt x="788046" y="307222"/>
                    <a:pt x="788215" y="308033"/>
                  </a:cubicBezTo>
                  <a:cubicBezTo>
                    <a:pt x="788688" y="310396"/>
                    <a:pt x="787675" y="314381"/>
                    <a:pt x="788114" y="316745"/>
                  </a:cubicBezTo>
                  <a:cubicBezTo>
                    <a:pt x="788553" y="319109"/>
                    <a:pt x="790073" y="316677"/>
                    <a:pt x="790241" y="317488"/>
                  </a:cubicBezTo>
                  <a:cubicBezTo>
                    <a:pt x="790545" y="318974"/>
                    <a:pt x="789870" y="321135"/>
                    <a:pt x="790208" y="322722"/>
                  </a:cubicBezTo>
                  <a:cubicBezTo>
                    <a:pt x="790545" y="324309"/>
                    <a:pt x="791558" y="323195"/>
                    <a:pt x="791930" y="324478"/>
                  </a:cubicBezTo>
                  <a:cubicBezTo>
                    <a:pt x="792538" y="326706"/>
                    <a:pt x="792132" y="329340"/>
                    <a:pt x="792234" y="331670"/>
                  </a:cubicBezTo>
                  <a:cubicBezTo>
                    <a:pt x="792335" y="334000"/>
                    <a:pt x="791558" y="334372"/>
                    <a:pt x="793584" y="334000"/>
                  </a:cubicBezTo>
                  <a:lnTo>
                    <a:pt x="793584" y="337377"/>
                  </a:lnTo>
                  <a:lnTo>
                    <a:pt x="641088" y="337377"/>
                  </a:lnTo>
                  <a:lnTo>
                    <a:pt x="641088" y="163235"/>
                  </a:lnTo>
                  <a:cubicBezTo>
                    <a:pt x="641088" y="163134"/>
                    <a:pt x="639804" y="163539"/>
                    <a:pt x="639230" y="163066"/>
                  </a:cubicBezTo>
                  <a:cubicBezTo>
                    <a:pt x="638656" y="162593"/>
                    <a:pt x="637846" y="159757"/>
                    <a:pt x="637508" y="159419"/>
                  </a:cubicBezTo>
                  <a:cubicBezTo>
                    <a:pt x="636360" y="158271"/>
                    <a:pt x="633287" y="158372"/>
                    <a:pt x="633321" y="155772"/>
                  </a:cubicBezTo>
                  <a:lnTo>
                    <a:pt x="479575" y="155772"/>
                  </a:lnTo>
                  <a:cubicBezTo>
                    <a:pt x="479609" y="158406"/>
                    <a:pt x="476536" y="158744"/>
                    <a:pt x="475995" y="159385"/>
                  </a:cubicBezTo>
                  <a:cubicBezTo>
                    <a:pt x="475050" y="160466"/>
                    <a:pt x="475084" y="160432"/>
                    <a:pt x="474071" y="161479"/>
                  </a:cubicBezTo>
                  <a:cubicBezTo>
                    <a:pt x="470424" y="165160"/>
                    <a:pt x="472652" y="164653"/>
                    <a:pt x="471774" y="168199"/>
                  </a:cubicBezTo>
                  <a:cubicBezTo>
                    <a:pt x="471605" y="168908"/>
                    <a:pt x="470424" y="168570"/>
                    <a:pt x="470424" y="168638"/>
                  </a:cubicBezTo>
                  <a:lnTo>
                    <a:pt x="470424" y="337377"/>
                  </a:lnTo>
                  <a:lnTo>
                    <a:pt x="280816" y="337377"/>
                  </a:lnTo>
                  <a:cubicBezTo>
                    <a:pt x="278790" y="337546"/>
                    <a:pt x="278553" y="336736"/>
                    <a:pt x="278790" y="339403"/>
                  </a:cubicBezTo>
                  <a:cubicBezTo>
                    <a:pt x="277641" y="339471"/>
                    <a:pt x="273826" y="339133"/>
                    <a:pt x="273454" y="339504"/>
                  </a:cubicBezTo>
                  <a:cubicBezTo>
                    <a:pt x="273083" y="339876"/>
                    <a:pt x="273589" y="340788"/>
                    <a:pt x="273218" y="341260"/>
                  </a:cubicBezTo>
                  <a:cubicBezTo>
                    <a:pt x="272846" y="341733"/>
                    <a:pt x="271968" y="341396"/>
                    <a:pt x="271394" y="341936"/>
                  </a:cubicBezTo>
                  <a:cubicBezTo>
                    <a:pt x="270348" y="342915"/>
                    <a:pt x="269976" y="344570"/>
                    <a:pt x="269841" y="344671"/>
                  </a:cubicBezTo>
                  <a:cubicBezTo>
                    <a:pt x="269368" y="345042"/>
                    <a:pt x="268321" y="344671"/>
                    <a:pt x="268085" y="344907"/>
                  </a:cubicBezTo>
                  <a:cubicBezTo>
                    <a:pt x="266903" y="346022"/>
                    <a:pt x="270010" y="352944"/>
                    <a:pt x="265890" y="352640"/>
                  </a:cubicBezTo>
                  <a:lnTo>
                    <a:pt x="265890" y="493622"/>
                  </a:lnTo>
                  <a:cubicBezTo>
                    <a:pt x="269909" y="493858"/>
                    <a:pt x="266869" y="497809"/>
                    <a:pt x="268355" y="500713"/>
                  </a:cubicBezTo>
                  <a:cubicBezTo>
                    <a:pt x="269841" y="503618"/>
                    <a:pt x="271361" y="504394"/>
                    <a:pt x="271529" y="504597"/>
                  </a:cubicBezTo>
                  <a:cubicBezTo>
                    <a:pt x="272813" y="505846"/>
                    <a:pt x="277000" y="506792"/>
                    <a:pt x="277270" y="506994"/>
                  </a:cubicBezTo>
                  <a:cubicBezTo>
                    <a:pt x="277540" y="507197"/>
                    <a:pt x="277338" y="508176"/>
                    <a:pt x="277405" y="508176"/>
                  </a:cubicBezTo>
                  <a:lnTo>
                    <a:pt x="470390" y="508176"/>
                  </a:lnTo>
                  <a:lnTo>
                    <a:pt x="470390" y="895564"/>
                  </a:lnTo>
                  <a:cubicBezTo>
                    <a:pt x="470390" y="895800"/>
                    <a:pt x="466878" y="897657"/>
                    <a:pt x="466371" y="898096"/>
                  </a:cubicBezTo>
                  <a:cubicBezTo>
                    <a:pt x="465291" y="899076"/>
                    <a:pt x="464953" y="900629"/>
                    <a:pt x="464784" y="900764"/>
                  </a:cubicBezTo>
                  <a:cubicBezTo>
                    <a:pt x="458639" y="905998"/>
                    <a:pt x="453540" y="911469"/>
                    <a:pt x="447968" y="917648"/>
                  </a:cubicBezTo>
                  <a:cubicBezTo>
                    <a:pt x="447394" y="918290"/>
                    <a:pt x="445300" y="917986"/>
                    <a:pt x="444861" y="918661"/>
                  </a:cubicBezTo>
                  <a:cubicBezTo>
                    <a:pt x="444422" y="919337"/>
                    <a:pt x="444996" y="921025"/>
                    <a:pt x="444118" y="921633"/>
                  </a:cubicBezTo>
                  <a:cubicBezTo>
                    <a:pt x="443240" y="922241"/>
                    <a:pt x="441991" y="921667"/>
                    <a:pt x="441214" y="921971"/>
                  </a:cubicBezTo>
                  <a:cubicBezTo>
                    <a:pt x="439188" y="922747"/>
                    <a:pt x="437635" y="926462"/>
                    <a:pt x="436622" y="926934"/>
                  </a:cubicBezTo>
                  <a:cubicBezTo>
                    <a:pt x="434629" y="927846"/>
                    <a:pt x="434055" y="926664"/>
                    <a:pt x="432198" y="928960"/>
                  </a:cubicBezTo>
                  <a:cubicBezTo>
                    <a:pt x="430341" y="931257"/>
                    <a:pt x="432063" y="930379"/>
                    <a:pt x="431827" y="930581"/>
                  </a:cubicBezTo>
                  <a:cubicBezTo>
                    <a:pt x="431354" y="930953"/>
                    <a:pt x="430138" y="930480"/>
                    <a:pt x="429429" y="930885"/>
                  </a:cubicBezTo>
                  <a:cubicBezTo>
                    <a:pt x="426593" y="932472"/>
                    <a:pt x="421359" y="935478"/>
                    <a:pt x="418657" y="936086"/>
                  </a:cubicBezTo>
                  <a:cubicBezTo>
                    <a:pt x="415956" y="936693"/>
                    <a:pt x="415483" y="935815"/>
                    <a:pt x="415111" y="936153"/>
                  </a:cubicBezTo>
                  <a:cubicBezTo>
                    <a:pt x="414740" y="936491"/>
                    <a:pt x="415483" y="938010"/>
                    <a:pt x="414706" y="938145"/>
                  </a:cubicBezTo>
                  <a:cubicBezTo>
                    <a:pt x="413187" y="938449"/>
                    <a:pt x="410148" y="938078"/>
                    <a:pt x="408324" y="938112"/>
                  </a:cubicBezTo>
                  <a:cubicBezTo>
                    <a:pt x="403157" y="938179"/>
                    <a:pt x="397957" y="938179"/>
                    <a:pt x="392791" y="938112"/>
                  </a:cubicBezTo>
                  <a:cubicBezTo>
                    <a:pt x="390798" y="938112"/>
                    <a:pt x="387388" y="938483"/>
                    <a:pt x="385733" y="938145"/>
                  </a:cubicBezTo>
                  <a:cubicBezTo>
                    <a:pt x="384079" y="937808"/>
                    <a:pt x="385598" y="936389"/>
                    <a:pt x="385328" y="936153"/>
                  </a:cubicBezTo>
                  <a:cubicBezTo>
                    <a:pt x="385058" y="935917"/>
                    <a:pt x="383336" y="936288"/>
                    <a:pt x="382458" y="936086"/>
                  </a:cubicBezTo>
                  <a:cubicBezTo>
                    <a:pt x="381580" y="935883"/>
                    <a:pt x="382052" y="934971"/>
                    <a:pt x="381478" y="934802"/>
                  </a:cubicBezTo>
                  <a:cubicBezTo>
                    <a:pt x="380229" y="934397"/>
                    <a:pt x="378642" y="934701"/>
                    <a:pt x="377122" y="934026"/>
                  </a:cubicBezTo>
                  <a:cubicBezTo>
                    <a:pt x="376278" y="933654"/>
                    <a:pt x="374725" y="930919"/>
                    <a:pt x="374049" y="930716"/>
                  </a:cubicBezTo>
                  <a:cubicBezTo>
                    <a:pt x="373374" y="930514"/>
                    <a:pt x="372091" y="930784"/>
                    <a:pt x="371179" y="930716"/>
                  </a:cubicBezTo>
                  <a:cubicBezTo>
                    <a:pt x="371719" y="927508"/>
                    <a:pt x="370099" y="929163"/>
                    <a:pt x="369153" y="928690"/>
                  </a:cubicBezTo>
                  <a:cubicBezTo>
                    <a:pt x="368207" y="928218"/>
                    <a:pt x="364932" y="925381"/>
                    <a:pt x="364628" y="925280"/>
                  </a:cubicBezTo>
                  <a:cubicBezTo>
                    <a:pt x="363784" y="925077"/>
                    <a:pt x="362231" y="925617"/>
                    <a:pt x="361792" y="925212"/>
                  </a:cubicBezTo>
                  <a:cubicBezTo>
                    <a:pt x="361353" y="924807"/>
                    <a:pt x="361960" y="923929"/>
                    <a:pt x="361555" y="923456"/>
                  </a:cubicBezTo>
                  <a:cubicBezTo>
                    <a:pt x="361150" y="922984"/>
                    <a:pt x="360306" y="923321"/>
                    <a:pt x="359732" y="922781"/>
                  </a:cubicBezTo>
                  <a:cubicBezTo>
                    <a:pt x="356726" y="919944"/>
                    <a:pt x="354970" y="916297"/>
                    <a:pt x="351425" y="914271"/>
                  </a:cubicBezTo>
                  <a:cubicBezTo>
                    <a:pt x="347879" y="912245"/>
                    <a:pt x="349162" y="913967"/>
                    <a:pt x="348960" y="913731"/>
                  </a:cubicBezTo>
                  <a:cubicBezTo>
                    <a:pt x="348521" y="913191"/>
                    <a:pt x="349297" y="911030"/>
                    <a:pt x="348791" y="910489"/>
                  </a:cubicBezTo>
                  <a:cubicBezTo>
                    <a:pt x="348284" y="909949"/>
                    <a:pt x="347609" y="910523"/>
                    <a:pt x="347136" y="910185"/>
                  </a:cubicBezTo>
                  <a:cubicBezTo>
                    <a:pt x="346258" y="909578"/>
                    <a:pt x="345211" y="907855"/>
                    <a:pt x="344333" y="907011"/>
                  </a:cubicBezTo>
                  <a:cubicBezTo>
                    <a:pt x="337310" y="900393"/>
                    <a:pt x="330691" y="893673"/>
                    <a:pt x="323499" y="886480"/>
                  </a:cubicBezTo>
                  <a:cubicBezTo>
                    <a:pt x="311713" y="874695"/>
                    <a:pt x="298240" y="861222"/>
                    <a:pt x="286185" y="849166"/>
                  </a:cubicBezTo>
                  <a:cubicBezTo>
                    <a:pt x="283179" y="846161"/>
                    <a:pt x="277675" y="839137"/>
                    <a:pt x="275143" y="837044"/>
                  </a:cubicBezTo>
                  <a:cubicBezTo>
                    <a:pt x="261635" y="825765"/>
                    <a:pt x="249445" y="812427"/>
                    <a:pt x="237120" y="800101"/>
                  </a:cubicBezTo>
                  <a:cubicBezTo>
                    <a:pt x="203892" y="766840"/>
                    <a:pt x="170968" y="732802"/>
                    <a:pt x="135950" y="698898"/>
                  </a:cubicBezTo>
                  <a:cubicBezTo>
                    <a:pt x="134769" y="697750"/>
                    <a:pt x="131932" y="695826"/>
                    <a:pt x="131763" y="695623"/>
                  </a:cubicBezTo>
                  <a:cubicBezTo>
                    <a:pt x="131392" y="695184"/>
                    <a:pt x="131763" y="694070"/>
                    <a:pt x="131561" y="693867"/>
                  </a:cubicBezTo>
                  <a:cubicBezTo>
                    <a:pt x="131155" y="693462"/>
                    <a:pt x="129467" y="694070"/>
                    <a:pt x="128386" y="693597"/>
                  </a:cubicBezTo>
                  <a:cubicBezTo>
                    <a:pt x="127306" y="693124"/>
                    <a:pt x="125786" y="689815"/>
                    <a:pt x="124807" y="688869"/>
                  </a:cubicBezTo>
                  <a:cubicBezTo>
                    <a:pt x="119438" y="683534"/>
                    <a:pt x="113360" y="678638"/>
                    <a:pt x="107957" y="673032"/>
                  </a:cubicBezTo>
                  <a:cubicBezTo>
                    <a:pt x="106707" y="671715"/>
                    <a:pt x="105390" y="669115"/>
                    <a:pt x="104310" y="668406"/>
                  </a:cubicBezTo>
                  <a:cubicBezTo>
                    <a:pt x="103229" y="667697"/>
                    <a:pt x="102824" y="668237"/>
                    <a:pt x="102689" y="668068"/>
                  </a:cubicBezTo>
                  <a:cubicBezTo>
                    <a:pt x="102149" y="667494"/>
                    <a:pt x="102993" y="665333"/>
                    <a:pt x="102486" y="664826"/>
                  </a:cubicBezTo>
                  <a:cubicBezTo>
                    <a:pt x="101980" y="664320"/>
                    <a:pt x="101169" y="664995"/>
                    <a:pt x="100730" y="664624"/>
                  </a:cubicBezTo>
                  <a:cubicBezTo>
                    <a:pt x="100291" y="664252"/>
                    <a:pt x="100697" y="663374"/>
                    <a:pt x="100089" y="662733"/>
                  </a:cubicBezTo>
                  <a:cubicBezTo>
                    <a:pt x="97860" y="660403"/>
                    <a:pt x="90735" y="654662"/>
                    <a:pt x="89823" y="652771"/>
                  </a:cubicBezTo>
                  <a:cubicBezTo>
                    <a:pt x="88911" y="650880"/>
                    <a:pt x="90060" y="651015"/>
                    <a:pt x="89621" y="650070"/>
                  </a:cubicBezTo>
                  <a:cubicBezTo>
                    <a:pt x="89182" y="649124"/>
                    <a:pt x="86244" y="646929"/>
                    <a:pt x="85501" y="646153"/>
                  </a:cubicBezTo>
                  <a:cubicBezTo>
                    <a:pt x="84758" y="645376"/>
                    <a:pt x="82631" y="643856"/>
                    <a:pt x="82563" y="643688"/>
                  </a:cubicBezTo>
                  <a:cubicBezTo>
                    <a:pt x="82023" y="642675"/>
                    <a:pt x="82732" y="641054"/>
                    <a:pt x="82293" y="640547"/>
                  </a:cubicBezTo>
                  <a:cubicBezTo>
                    <a:pt x="81854" y="640041"/>
                    <a:pt x="81111" y="640581"/>
                    <a:pt x="80638" y="640243"/>
                  </a:cubicBezTo>
                  <a:cubicBezTo>
                    <a:pt x="80166" y="639906"/>
                    <a:pt x="77059" y="636866"/>
                    <a:pt x="76991" y="636630"/>
                  </a:cubicBezTo>
                  <a:cubicBezTo>
                    <a:pt x="76789" y="635617"/>
                    <a:pt x="77295" y="633557"/>
                    <a:pt x="76890" y="633118"/>
                  </a:cubicBezTo>
                  <a:cubicBezTo>
                    <a:pt x="76248" y="632409"/>
                    <a:pt x="73074" y="631430"/>
                    <a:pt x="71656" y="628458"/>
                  </a:cubicBezTo>
                  <a:cubicBezTo>
                    <a:pt x="70238" y="625487"/>
                    <a:pt x="71082" y="627580"/>
                    <a:pt x="69731" y="626229"/>
                  </a:cubicBezTo>
                  <a:cubicBezTo>
                    <a:pt x="69529" y="626027"/>
                    <a:pt x="68482" y="621907"/>
                    <a:pt x="67570" y="620725"/>
                  </a:cubicBezTo>
                  <a:cubicBezTo>
                    <a:pt x="66658" y="619543"/>
                    <a:pt x="64632" y="619003"/>
                    <a:pt x="64227" y="617720"/>
                  </a:cubicBezTo>
                  <a:cubicBezTo>
                    <a:pt x="63822" y="616437"/>
                    <a:pt x="64497" y="615255"/>
                    <a:pt x="64126" y="614883"/>
                  </a:cubicBezTo>
                  <a:cubicBezTo>
                    <a:pt x="63754" y="614512"/>
                    <a:pt x="62471" y="615052"/>
                    <a:pt x="62235" y="614816"/>
                  </a:cubicBezTo>
                  <a:cubicBezTo>
                    <a:pt x="61998" y="614579"/>
                    <a:pt x="62910" y="611878"/>
                    <a:pt x="59871" y="609683"/>
                  </a:cubicBezTo>
                  <a:cubicBezTo>
                    <a:pt x="56832" y="607488"/>
                    <a:pt x="58351" y="609582"/>
                    <a:pt x="58216" y="609413"/>
                  </a:cubicBezTo>
                  <a:cubicBezTo>
                    <a:pt x="57811" y="608940"/>
                    <a:pt x="58351" y="607421"/>
                    <a:pt x="58081" y="606610"/>
                  </a:cubicBezTo>
                  <a:cubicBezTo>
                    <a:pt x="57811" y="605800"/>
                    <a:pt x="54772" y="603166"/>
                    <a:pt x="54704" y="602929"/>
                  </a:cubicBezTo>
                  <a:cubicBezTo>
                    <a:pt x="54502" y="602085"/>
                    <a:pt x="55008" y="600464"/>
                    <a:pt x="54637" y="600059"/>
                  </a:cubicBezTo>
                  <a:cubicBezTo>
                    <a:pt x="54265" y="599654"/>
                    <a:pt x="52982" y="600228"/>
                    <a:pt x="52746" y="599992"/>
                  </a:cubicBezTo>
                  <a:cubicBezTo>
                    <a:pt x="52408" y="599620"/>
                    <a:pt x="52881" y="597966"/>
                    <a:pt x="52678" y="597121"/>
                  </a:cubicBezTo>
                  <a:cubicBezTo>
                    <a:pt x="52476" y="596277"/>
                    <a:pt x="51463" y="596716"/>
                    <a:pt x="51361" y="596176"/>
                  </a:cubicBezTo>
                  <a:cubicBezTo>
                    <a:pt x="51159" y="595332"/>
                    <a:pt x="51631" y="593745"/>
                    <a:pt x="51260" y="593339"/>
                  </a:cubicBezTo>
                  <a:cubicBezTo>
                    <a:pt x="50889" y="592934"/>
                    <a:pt x="48626" y="592124"/>
                    <a:pt x="47681" y="590570"/>
                  </a:cubicBezTo>
                  <a:cubicBezTo>
                    <a:pt x="46971" y="589422"/>
                    <a:pt x="47613" y="587633"/>
                    <a:pt x="47242" y="587227"/>
                  </a:cubicBezTo>
                  <a:cubicBezTo>
                    <a:pt x="46870" y="586822"/>
                    <a:pt x="45587" y="587362"/>
                    <a:pt x="45384" y="587160"/>
                  </a:cubicBezTo>
                  <a:cubicBezTo>
                    <a:pt x="45013" y="586788"/>
                    <a:pt x="45519" y="584627"/>
                    <a:pt x="45283" y="583614"/>
                  </a:cubicBezTo>
                  <a:cubicBezTo>
                    <a:pt x="45047" y="582601"/>
                    <a:pt x="44169" y="583243"/>
                    <a:pt x="44000" y="582635"/>
                  </a:cubicBezTo>
                  <a:cubicBezTo>
                    <a:pt x="43561" y="581284"/>
                    <a:pt x="42987" y="577603"/>
                    <a:pt x="41771" y="576557"/>
                  </a:cubicBezTo>
                  <a:cubicBezTo>
                    <a:pt x="40556" y="575510"/>
                    <a:pt x="40218" y="576557"/>
                    <a:pt x="40015" y="576320"/>
                  </a:cubicBezTo>
                  <a:cubicBezTo>
                    <a:pt x="39475" y="575780"/>
                    <a:pt x="40319" y="572876"/>
                    <a:pt x="39846" y="572369"/>
                  </a:cubicBezTo>
                  <a:cubicBezTo>
                    <a:pt x="39374" y="571863"/>
                    <a:pt x="38192" y="572538"/>
                    <a:pt x="37955" y="572302"/>
                  </a:cubicBezTo>
                  <a:cubicBezTo>
                    <a:pt x="37618" y="571930"/>
                    <a:pt x="38090" y="570276"/>
                    <a:pt x="37888" y="569432"/>
                  </a:cubicBezTo>
                  <a:cubicBezTo>
                    <a:pt x="37685" y="568587"/>
                    <a:pt x="36672" y="568993"/>
                    <a:pt x="36571" y="568486"/>
                  </a:cubicBezTo>
                  <a:cubicBezTo>
                    <a:pt x="36233" y="567068"/>
                    <a:pt x="36875" y="565177"/>
                    <a:pt x="36605" y="563927"/>
                  </a:cubicBezTo>
                  <a:cubicBezTo>
                    <a:pt x="36334" y="562678"/>
                    <a:pt x="35085" y="563826"/>
                    <a:pt x="34680" y="563421"/>
                  </a:cubicBezTo>
                  <a:cubicBezTo>
                    <a:pt x="34275" y="563016"/>
                    <a:pt x="34680" y="562036"/>
                    <a:pt x="34376" y="561699"/>
                  </a:cubicBezTo>
                  <a:cubicBezTo>
                    <a:pt x="34072" y="561361"/>
                    <a:pt x="32586" y="561868"/>
                    <a:pt x="32451" y="561192"/>
                  </a:cubicBezTo>
                  <a:cubicBezTo>
                    <a:pt x="32181" y="559909"/>
                    <a:pt x="32823" y="558052"/>
                    <a:pt x="32451" y="556633"/>
                  </a:cubicBezTo>
                  <a:cubicBezTo>
                    <a:pt x="32080" y="555215"/>
                    <a:pt x="29142" y="551973"/>
                    <a:pt x="29074" y="551669"/>
                  </a:cubicBezTo>
                  <a:cubicBezTo>
                    <a:pt x="28804" y="550555"/>
                    <a:pt x="29378" y="549002"/>
                    <a:pt x="29108" y="547887"/>
                  </a:cubicBezTo>
                  <a:cubicBezTo>
                    <a:pt x="28838" y="546773"/>
                    <a:pt x="27453" y="547280"/>
                    <a:pt x="27150" y="546334"/>
                  </a:cubicBezTo>
                  <a:cubicBezTo>
                    <a:pt x="26846" y="545389"/>
                    <a:pt x="27318" y="543802"/>
                    <a:pt x="26981" y="543430"/>
                  </a:cubicBezTo>
                  <a:cubicBezTo>
                    <a:pt x="26643" y="543059"/>
                    <a:pt x="25123" y="543768"/>
                    <a:pt x="24988" y="543025"/>
                  </a:cubicBezTo>
                  <a:cubicBezTo>
                    <a:pt x="24752" y="541877"/>
                    <a:pt x="25259" y="540222"/>
                    <a:pt x="25090" y="538939"/>
                  </a:cubicBezTo>
                  <a:cubicBezTo>
                    <a:pt x="24921" y="537656"/>
                    <a:pt x="23840" y="538061"/>
                    <a:pt x="23705" y="537521"/>
                  </a:cubicBezTo>
                  <a:cubicBezTo>
                    <a:pt x="23368" y="536102"/>
                    <a:pt x="24009" y="534245"/>
                    <a:pt x="23705" y="532962"/>
                  </a:cubicBezTo>
                  <a:cubicBezTo>
                    <a:pt x="23401" y="531679"/>
                    <a:pt x="21983" y="532827"/>
                    <a:pt x="21713" y="532557"/>
                  </a:cubicBezTo>
                  <a:cubicBezTo>
                    <a:pt x="21443" y="532287"/>
                    <a:pt x="21645" y="529585"/>
                    <a:pt x="21341" y="528471"/>
                  </a:cubicBezTo>
                  <a:cubicBezTo>
                    <a:pt x="21004" y="527188"/>
                    <a:pt x="19721" y="527289"/>
                    <a:pt x="19619" y="526715"/>
                  </a:cubicBezTo>
                  <a:cubicBezTo>
                    <a:pt x="19282" y="525128"/>
                    <a:pt x="19957" y="522933"/>
                    <a:pt x="19653" y="521481"/>
                  </a:cubicBezTo>
                  <a:cubicBezTo>
                    <a:pt x="19349" y="520029"/>
                    <a:pt x="17897" y="521346"/>
                    <a:pt x="17661" y="521076"/>
                  </a:cubicBezTo>
                  <a:cubicBezTo>
                    <a:pt x="17424" y="520805"/>
                    <a:pt x="17796" y="519050"/>
                    <a:pt x="17593" y="518205"/>
                  </a:cubicBezTo>
                  <a:cubicBezTo>
                    <a:pt x="17391" y="517361"/>
                    <a:pt x="16378" y="517766"/>
                    <a:pt x="16276" y="517260"/>
                  </a:cubicBezTo>
                  <a:cubicBezTo>
                    <a:pt x="15837" y="515403"/>
                    <a:pt x="16681" y="512498"/>
                    <a:pt x="16276" y="510675"/>
                  </a:cubicBezTo>
                  <a:cubicBezTo>
                    <a:pt x="15871" y="508852"/>
                    <a:pt x="14318" y="510743"/>
                    <a:pt x="14149" y="509932"/>
                  </a:cubicBezTo>
                  <a:cubicBezTo>
                    <a:pt x="13777" y="508075"/>
                    <a:pt x="14588" y="505103"/>
                    <a:pt x="14250" y="503246"/>
                  </a:cubicBezTo>
                  <a:cubicBezTo>
                    <a:pt x="13912" y="501389"/>
                    <a:pt x="12292" y="503314"/>
                    <a:pt x="12123" y="502503"/>
                  </a:cubicBezTo>
                  <a:cubicBezTo>
                    <a:pt x="11785" y="500713"/>
                    <a:pt x="12292" y="497573"/>
                    <a:pt x="12157" y="495446"/>
                  </a:cubicBezTo>
                  <a:cubicBezTo>
                    <a:pt x="12021" y="493318"/>
                    <a:pt x="12764" y="493116"/>
                    <a:pt x="10806" y="493419"/>
                  </a:cubicBezTo>
                  <a:cubicBezTo>
                    <a:pt x="10873" y="492778"/>
                    <a:pt x="10806" y="492069"/>
                    <a:pt x="10806" y="491393"/>
                  </a:cubicBezTo>
                  <a:cubicBezTo>
                    <a:pt x="10907" y="488996"/>
                    <a:pt x="11515" y="487476"/>
                    <a:pt x="8780" y="488017"/>
                  </a:cubicBezTo>
                  <a:cubicBezTo>
                    <a:pt x="8813" y="486227"/>
                    <a:pt x="8847" y="484403"/>
                    <a:pt x="8780" y="482614"/>
                  </a:cubicBezTo>
                  <a:cubicBezTo>
                    <a:pt x="8712" y="480115"/>
                    <a:pt x="9759" y="477920"/>
                    <a:pt x="6754" y="478562"/>
                  </a:cubicBezTo>
                  <a:cubicBezTo>
                    <a:pt x="6686" y="476333"/>
                    <a:pt x="6720" y="474037"/>
                    <a:pt x="6754" y="471808"/>
                  </a:cubicBezTo>
                  <a:cubicBezTo>
                    <a:pt x="6787" y="469579"/>
                    <a:pt x="8374" y="467958"/>
                    <a:pt x="4728" y="468431"/>
                  </a:cubicBezTo>
                  <a:cubicBezTo>
                    <a:pt x="4626" y="466000"/>
                    <a:pt x="4660" y="463433"/>
                    <a:pt x="4728" y="461002"/>
                  </a:cubicBezTo>
                  <a:cubicBezTo>
                    <a:pt x="4761" y="459753"/>
                    <a:pt x="6754" y="455565"/>
                    <a:pt x="3377" y="455599"/>
                  </a:cubicBezTo>
                  <a:cubicBezTo>
                    <a:pt x="3377" y="453573"/>
                    <a:pt x="3444" y="451547"/>
                    <a:pt x="3377" y="449521"/>
                  </a:cubicBezTo>
                  <a:cubicBezTo>
                    <a:pt x="3309" y="447495"/>
                    <a:pt x="4356" y="444827"/>
                    <a:pt x="1351" y="445469"/>
                  </a:cubicBezTo>
                  <a:cubicBezTo>
                    <a:pt x="1688" y="441248"/>
                    <a:pt x="1520" y="435609"/>
                    <a:pt x="1351" y="431286"/>
                  </a:cubicBezTo>
                  <a:cubicBezTo>
                    <a:pt x="1249" y="428517"/>
                    <a:pt x="0" y="425208"/>
                    <a:pt x="0" y="424870"/>
                  </a:cubicBezTo>
                  <a:lnTo>
                    <a:pt x="0" y="372563"/>
                  </a:lnTo>
                  <a:cubicBezTo>
                    <a:pt x="0" y="372496"/>
                    <a:pt x="1182" y="372834"/>
                    <a:pt x="1351" y="372124"/>
                  </a:cubicBezTo>
                  <a:cubicBezTo>
                    <a:pt x="1688" y="370875"/>
                    <a:pt x="1283" y="368106"/>
                    <a:pt x="1351" y="366485"/>
                  </a:cubicBezTo>
                  <a:cubicBezTo>
                    <a:pt x="1486" y="361791"/>
                    <a:pt x="1486" y="356996"/>
                    <a:pt x="1351" y="352303"/>
                  </a:cubicBezTo>
                  <a:cubicBezTo>
                    <a:pt x="4457" y="353282"/>
                    <a:pt x="3377" y="348892"/>
                    <a:pt x="3377" y="346224"/>
                  </a:cubicBezTo>
                  <a:cubicBezTo>
                    <a:pt x="3377" y="343557"/>
                    <a:pt x="3377" y="343084"/>
                    <a:pt x="3377" y="341497"/>
                  </a:cubicBezTo>
                  <a:cubicBezTo>
                    <a:pt x="6180" y="341835"/>
                    <a:pt x="4728" y="338221"/>
                    <a:pt x="4728" y="337445"/>
                  </a:cubicBezTo>
                  <a:cubicBezTo>
                    <a:pt x="4728" y="334541"/>
                    <a:pt x="4626" y="331569"/>
                    <a:pt x="4728" y="328665"/>
                  </a:cubicBezTo>
                  <a:cubicBezTo>
                    <a:pt x="6821" y="329340"/>
                    <a:pt x="7328" y="327517"/>
                    <a:pt x="7328" y="325592"/>
                  </a:cubicBezTo>
                  <a:cubicBezTo>
                    <a:pt x="7328" y="325018"/>
                    <a:pt x="6754" y="324680"/>
                    <a:pt x="6754" y="324613"/>
                  </a:cubicBezTo>
                  <a:cubicBezTo>
                    <a:pt x="6720" y="322384"/>
                    <a:pt x="6652" y="320088"/>
                    <a:pt x="6754" y="317859"/>
                  </a:cubicBezTo>
                  <a:cubicBezTo>
                    <a:pt x="8881" y="317859"/>
                    <a:pt x="8611" y="316745"/>
                    <a:pt x="8780" y="315158"/>
                  </a:cubicBezTo>
                  <a:cubicBezTo>
                    <a:pt x="8949" y="313503"/>
                    <a:pt x="8813" y="311443"/>
                    <a:pt x="8780" y="309755"/>
                  </a:cubicBezTo>
                  <a:cubicBezTo>
                    <a:pt x="10704" y="310194"/>
                    <a:pt x="10637" y="307830"/>
                    <a:pt x="10806" y="306378"/>
                  </a:cubicBezTo>
                  <a:cubicBezTo>
                    <a:pt x="10975" y="304926"/>
                    <a:pt x="10738" y="304116"/>
                    <a:pt x="10806" y="303001"/>
                  </a:cubicBezTo>
                  <a:cubicBezTo>
                    <a:pt x="14216" y="302664"/>
                    <a:pt x="12190" y="300941"/>
                    <a:pt x="12157" y="300300"/>
                  </a:cubicBezTo>
                  <a:cubicBezTo>
                    <a:pt x="12089" y="298814"/>
                    <a:pt x="12055" y="297058"/>
                    <a:pt x="12157" y="295572"/>
                  </a:cubicBezTo>
                  <a:cubicBezTo>
                    <a:pt x="15770" y="295572"/>
                    <a:pt x="14183" y="294525"/>
                    <a:pt x="14183" y="293546"/>
                  </a:cubicBezTo>
                  <a:cubicBezTo>
                    <a:pt x="14183" y="291790"/>
                    <a:pt x="14048" y="289865"/>
                    <a:pt x="14183" y="288143"/>
                  </a:cubicBezTo>
                  <a:cubicBezTo>
                    <a:pt x="16884" y="288380"/>
                    <a:pt x="16040" y="288143"/>
                    <a:pt x="16209" y="286117"/>
                  </a:cubicBezTo>
                  <a:cubicBezTo>
                    <a:pt x="16378" y="284091"/>
                    <a:pt x="16310" y="283686"/>
                    <a:pt x="16209" y="282740"/>
                  </a:cubicBezTo>
                  <a:cubicBezTo>
                    <a:pt x="18167" y="283044"/>
                    <a:pt x="17458" y="282268"/>
                    <a:pt x="17559" y="280714"/>
                  </a:cubicBezTo>
                  <a:cubicBezTo>
                    <a:pt x="17627" y="279870"/>
                    <a:pt x="17323" y="277709"/>
                    <a:pt x="17627" y="277371"/>
                  </a:cubicBezTo>
                  <a:cubicBezTo>
                    <a:pt x="17931" y="277034"/>
                    <a:pt x="19450" y="277709"/>
                    <a:pt x="19619" y="276966"/>
                  </a:cubicBezTo>
                  <a:cubicBezTo>
                    <a:pt x="19923" y="275514"/>
                    <a:pt x="19248" y="273319"/>
                    <a:pt x="19586" y="271732"/>
                  </a:cubicBezTo>
                  <a:cubicBezTo>
                    <a:pt x="19923" y="270145"/>
                    <a:pt x="20970" y="271259"/>
                    <a:pt x="21308" y="269976"/>
                  </a:cubicBezTo>
                  <a:cubicBezTo>
                    <a:pt x="21814" y="268085"/>
                    <a:pt x="21308" y="266329"/>
                    <a:pt x="21544" y="264877"/>
                  </a:cubicBezTo>
                  <a:cubicBezTo>
                    <a:pt x="21780" y="263425"/>
                    <a:pt x="23266" y="264742"/>
                    <a:pt x="23536" y="264472"/>
                  </a:cubicBezTo>
                  <a:cubicBezTo>
                    <a:pt x="23807" y="264202"/>
                    <a:pt x="23401" y="261905"/>
                    <a:pt x="23604" y="260926"/>
                  </a:cubicBezTo>
                  <a:cubicBezTo>
                    <a:pt x="23807" y="259947"/>
                    <a:pt x="24820" y="260521"/>
                    <a:pt x="24921" y="260014"/>
                  </a:cubicBezTo>
                  <a:cubicBezTo>
                    <a:pt x="25596" y="257009"/>
                    <a:pt x="25360" y="254814"/>
                    <a:pt x="27116" y="251876"/>
                  </a:cubicBezTo>
                  <a:cubicBezTo>
                    <a:pt x="27352" y="251471"/>
                    <a:pt x="28568" y="251471"/>
                    <a:pt x="28872" y="250627"/>
                  </a:cubicBezTo>
                  <a:cubicBezTo>
                    <a:pt x="29311" y="249344"/>
                    <a:pt x="28602" y="246102"/>
                    <a:pt x="29041" y="245697"/>
                  </a:cubicBezTo>
                  <a:cubicBezTo>
                    <a:pt x="29480" y="245291"/>
                    <a:pt x="30898" y="246068"/>
                    <a:pt x="31033" y="245291"/>
                  </a:cubicBezTo>
                  <a:cubicBezTo>
                    <a:pt x="31168" y="244515"/>
                    <a:pt x="30763" y="243130"/>
                    <a:pt x="30999" y="242050"/>
                  </a:cubicBezTo>
                  <a:cubicBezTo>
                    <a:pt x="31236" y="240969"/>
                    <a:pt x="32215" y="241645"/>
                    <a:pt x="32316" y="241138"/>
                  </a:cubicBezTo>
                  <a:cubicBezTo>
                    <a:pt x="32586" y="240024"/>
                    <a:pt x="31978" y="237356"/>
                    <a:pt x="32417" y="236917"/>
                  </a:cubicBezTo>
                  <a:cubicBezTo>
                    <a:pt x="32856" y="236478"/>
                    <a:pt x="33937" y="237255"/>
                    <a:pt x="34376" y="236444"/>
                  </a:cubicBezTo>
                  <a:cubicBezTo>
                    <a:pt x="34815" y="235634"/>
                    <a:pt x="34646" y="234351"/>
                    <a:pt x="35051" y="233338"/>
                  </a:cubicBezTo>
                  <a:cubicBezTo>
                    <a:pt x="35457" y="232325"/>
                    <a:pt x="37618" y="229252"/>
                    <a:pt x="37685" y="228982"/>
                  </a:cubicBezTo>
                  <a:cubicBezTo>
                    <a:pt x="37922" y="227968"/>
                    <a:pt x="37415" y="225807"/>
                    <a:pt x="37753" y="225436"/>
                  </a:cubicBezTo>
                  <a:cubicBezTo>
                    <a:pt x="38090" y="225064"/>
                    <a:pt x="39407" y="225605"/>
                    <a:pt x="39644" y="225368"/>
                  </a:cubicBezTo>
                  <a:cubicBezTo>
                    <a:pt x="40015" y="224997"/>
                    <a:pt x="39475" y="223342"/>
                    <a:pt x="39678" y="222498"/>
                  </a:cubicBezTo>
                  <a:cubicBezTo>
                    <a:pt x="39880" y="221654"/>
                    <a:pt x="44709" y="215744"/>
                    <a:pt x="45080" y="214124"/>
                  </a:cubicBezTo>
                  <a:cubicBezTo>
                    <a:pt x="45452" y="212503"/>
                    <a:pt x="44810" y="211625"/>
                    <a:pt x="45148" y="211253"/>
                  </a:cubicBezTo>
                  <a:cubicBezTo>
                    <a:pt x="45486" y="210882"/>
                    <a:pt x="46769" y="211422"/>
                    <a:pt x="47039" y="211186"/>
                  </a:cubicBezTo>
                  <a:cubicBezTo>
                    <a:pt x="47546" y="210679"/>
                    <a:pt x="46668" y="207741"/>
                    <a:pt x="47208" y="207235"/>
                  </a:cubicBezTo>
                  <a:cubicBezTo>
                    <a:pt x="47748" y="206728"/>
                    <a:pt x="48626" y="207404"/>
                    <a:pt x="48964" y="207032"/>
                  </a:cubicBezTo>
                  <a:cubicBezTo>
                    <a:pt x="49301" y="206661"/>
                    <a:pt x="48964" y="205648"/>
                    <a:pt x="49268" y="205310"/>
                  </a:cubicBezTo>
                  <a:cubicBezTo>
                    <a:pt x="49572" y="204972"/>
                    <a:pt x="50855" y="205310"/>
                    <a:pt x="51057" y="205107"/>
                  </a:cubicBezTo>
                  <a:cubicBezTo>
                    <a:pt x="51260" y="204905"/>
                    <a:pt x="52206" y="199333"/>
                    <a:pt x="52644" y="198556"/>
                  </a:cubicBezTo>
                  <a:cubicBezTo>
                    <a:pt x="53083" y="197780"/>
                    <a:pt x="54130" y="198219"/>
                    <a:pt x="54434" y="197307"/>
                  </a:cubicBezTo>
                  <a:cubicBezTo>
                    <a:pt x="54738" y="196395"/>
                    <a:pt x="54265" y="194808"/>
                    <a:pt x="54637" y="194437"/>
                  </a:cubicBezTo>
                  <a:cubicBezTo>
                    <a:pt x="55008" y="194065"/>
                    <a:pt x="57304" y="193626"/>
                    <a:pt x="57879" y="191837"/>
                  </a:cubicBezTo>
                  <a:cubicBezTo>
                    <a:pt x="58453" y="190047"/>
                    <a:pt x="57608" y="189372"/>
                    <a:pt x="57980" y="189000"/>
                  </a:cubicBezTo>
                  <a:cubicBezTo>
                    <a:pt x="58351" y="188629"/>
                    <a:pt x="59634" y="189169"/>
                    <a:pt x="59871" y="188933"/>
                  </a:cubicBezTo>
                  <a:cubicBezTo>
                    <a:pt x="60344" y="188460"/>
                    <a:pt x="59533" y="186164"/>
                    <a:pt x="60040" y="185657"/>
                  </a:cubicBezTo>
                  <a:cubicBezTo>
                    <a:pt x="60546" y="185151"/>
                    <a:pt x="61390" y="185826"/>
                    <a:pt x="61796" y="185454"/>
                  </a:cubicBezTo>
                  <a:cubicBezTo>
                    <a:pt x="62775" y="184610"/>
                    <a:pt x="63720" y="180963"/>
                    <a:pt x="64193" y="179714"/>
                  </a:cubicBezTo>
                  <a:cubicBezTo>
                    <a:pt x="64565" y="178701"/>
                    <a:pt x="67063" y="178194"/>
                    <a:pt x="67199" y="178059"/>
                  </a:cubicBezTo>
                  <a:cubicBezTo>
                    <a:pt x="67401" y="177789"/>
                    <a:pt x="68651" y="173028"/>
                    <a:pt x="69562" y="172285"/>
                  </a:cubicBezTo>
                  <a:cubicBezTo>
                    <a:pt x="70474" y="171542"/>
                    <a:pt x="71116" y="172285"/>
                    <a:pt x="71318" y="172082"/>
                  </a:cubicBezTo>
                  <a:cubicBezTo>
                    <a:pt x="71521" y="171880"/>
                    <a:pt x="71622" y="168503"/>
                    <a:pt x="72973" y="166949"/>
                  </a:cubicBezTo>
                  <a:cubicBezTo>
                    <a:pt x="74324" y="165396"/>
                    <a:pt x="74324" y="166916"/>
                    <a:pt x="74628" y="166578"/>
                  </a:cubicBezTo>
                  <a:cubicBezTo>
                    <a:pt x="74931" y="166240"/>
                    <a:pt x="74628" y="165194"/>
                    <a:pt x="74965" y="164890"/>
                  </a:cubicBezTo>
                  <a:cubicBezTo>
                    <a:pt x="75303" y="164586"/>
                    <a:pt x="76519" y="164890"/>
                    <a:pt x="76755" y="164687"/>
                  </a:cubicBezTo>
                  <a:cubicBezTo>
                    <a:pt x="77160" y="164248"/>
                    <a:pt x="76620" y="162695"/>
                    <a:pt x="76890" y="161851"/>
                  </a:cubicBezTo>
                  <a:cubicBezTo>
                    <a:pt x="77464" y="160095"/>
                    <a:pt x="81685" y="158035"/>
                    <a:pt x="82090" y="157157"/>
                  </a:cubicBezTo>
                  <a:cubicBezTo>
                    <a:pt x="82496" y="156279"/>
                    <a:pt x="81955" y="154489"/>
                    <a:pt x="82360" y="154016"/>
                  </a:cubicBezTo>
                  <a:cubicBezTo>
                    <a:pt x="82766" y="153544"/>
                    <a:pt x="83509" y="154016"/>
                    <a:pt x="83981" y="153679"/>
                  </a:cubicBezTo>
                  <a:cubicBezTo>
                    <a:pt x="85974" y="152362"/>
                    <a:pt x="85366" y="150471"/>
                    <a:pt x="86244" y="149525"/>
                  </a:cubicBezTo>
                  <a:cubicBezTo>
                    <a:pt x="87122" y="148580"/>
                    <a:pt x="89384" y="148715"/>
                    <a:pt x="89587" y="148478"/>
                  </a:cubicBezTo>
                  <a:cubicBezTo>
                    <a:pt x="89789" y="148242"/>
                    <a:pt x="89823" y="144899"/>
                    <a:pt x="91208" y="143346"/>
                  </a:cubicBezTo>
                  <a:cubicBezTo>
                    <a:pt x="92592" y="141792"/>
                    <a:pt x="94348" y="141286"/>
                    <a:pt x="94753" y="140881"/>
                  </a:cubicBezTo>
                  <a:cubicBezTo>
                    <a:pt x="95159" y="140475"/>
                    <a:pt x="98130" y="137808"/>
                    <a:pt x="98231" y="137605"/>
                  </a:cubicBezTo>
                  <a:cubicBezTo>
                    <a:pt x="98738" y="136356"/>
                    <a:pt x="98096" y="134262"/>
                    <a:pt x="98535" y="133789"/>
                  </a:cubicBezTo>
                  <a:cubicBezTo>
                    <a:pt x="98974" y="133316"/>
                    <a:pt x="99717" y="133891"/>
                    <a:pt x="100426" y="133283"/>
                  </a:cubicBezTo>
                  <a:cubicBezTo>
                    <a:pt x="107112" y="127306"/>
                    <a:pt x="112684" y="119809"/>
                    <a:pt x="118898" y="113697"/>
                  </a:cubicBezTo>
                  <a:cubicBezTo>
                    <a:pt x="125111" y="107585"/>
                    <a:pt x="128218" y="106640"/>
                    <a:pt x="129973" y="104512"/>
                  </a:cubicBezTo>
                  <a:cubicBezTo>
                    <a:pt x="131729" y="102385"/>
                    <a:pt x="131459" y="100899"/>
                    <a:pt x="131594" y="100764"/>
                  </a:cubicBezTo>
                  <a:cubicBezTo>
                    <a:pt x="132101" y="100325"/>
                    <a:pt x="134127" y="100933"/>
                    <a:pt x="135410" y="100460"/>
                  </a:cubicBezTo>
                  <a:cubicBezTo>
                    <a:pt x="136693" y="99987"/>
                    <a:pt x="137605" y="97151"/>
                    <a:pt x="138145" y="96644"/>
                  </a:cubicBezTo>
                  <a:cubicBezTo>
                    <a:pt x="141455" y="93369"/>
                    <a:pt x="145912" y="90802"/>
                    <a:pt x="148917" y="87865"/>
                  </a:cubicBezTo>
                  <a:cubicBezTo>
                    <a:pt x="151923" y="84927"/>
                    <a:pt x="154557" y="82529"/>
                    <a:pt x="154996" y="82428"/>
                  </a:cubicBezTo>
                  <a:cubicBezTo>
                    <a:pt x="155840" y="82225"/>
                    <a:pt x="157326" y="82766"/>
                    <a:pt x="157798" y="82327"/>
                  </a:cubicBezTo>
                  <a:cubicBezTo>
                    <a:pt x="158271" y="81888"/>
                    <a:pt x="157798" y="81145"/>
                    <a:pt x="158339" y="80436"/>
                  </a:cubicBezTo>
                  <a:cubicBezTo>
                    <a:pt x="159250" y="79288"/>
                    <a:pt x="160939" y="79051"/>
                    <a:pt x="161074" y="78882"/>
                  </a:cubicBezTo>
                  <a:cubicBezTo>
                    <a:pt x="161445" y="78410"/>
                    <a:pt x="161074" y="77329"/>
                    <a:pt x="161310" y="77126"/>
                  </a:cubicBezTo>
                  <a:cubicBezTo>
                    <a:pt x="161817" y="76620"/>
                    <a:pt x="164045" y="77430"/>
                    <a:pt x="164552" y="76924"/>
                  </a:cubicBezTo>
                  <a:cubicBezTo>
                    <a:pt x="165059" y="76417"/>
                    <a:pt x="164383" y="75641"/>
                    <a:pt x="164788" y="75168"/>
                  </a:cubicBezTo>
                  <a:cubicBezTo>
                    <a:pt x="165194" y="74695"/>
                    <a:pt x="168368" y="73614"/>
                    <a:pt x="168503" y="73479"/>
                  </a:cubicBezTo>
                  <a:cubicBezTo>
                    <a:pt x="168874" y="73007"/>
                    <a:pt x="168537" y="71926"/>
                    <a:pt x="168739" y="71723"/>
                  </a:cubicBezTo>
                  <a:cubicBezTo>
                    <a:pt x="169178" y="71284"/>
                    <a:pt x="170867" y="71825"/>
                    <a:pt x="171677" y="71656"/>
                  </a:cubicBezTo>
                  <a:cubicBezTo>
                    <a:pt x="172488" y="71487"/>
                    <a:pt x="171812" y="69900"/>
                    <a:pt x="172082" y="69664"/>
                  </a:cubicBezTo>
                  <a:cubicBezTo>
                    <a:pt x="172521" y="69258"/>
                    <a:pt x="174311" y="70001"/>
                    <a:pt x="175257" y="69427"/>
                  </a:cubicBezTo>
                  <a:cubicBezTo>
                    <a:pt x="177283" y="68245"/>
                    <a:pt x="179174" y="64632"/>
                    <a:pt x="179545" y="64328"/>
                  </a:cubicBezTo>
                  <a:cubicBezTo>
                    <a:pt x="179917" y="64024"/>
                    <a:pt x="181537" y="64396"/>
                    <a:pt x="182415" y="64126"/>
                  </a:cubicBezTo>
                  <a:cubicBezTo>
                    <a:pt x="183293" y="63855"/>
                    <a:pt x="184914" y="62674"/>
                    <a:pt x="186704" y="61964"/>
                  </a:cubicBezTo>
                  <a:cubicBezTo>
                    <a:pt x="188494" y="61255"/>
                    <a:pt x="189169" y="58892"/>
                    <a:pt x="189372" y="58790"/>
                  </a:cubicBezTo>
                  <a:cubicBezTo>
                    <a:pt x="189979" y="58453"/>
                    <a:pt x="193761" y="57102"/>
                    <a:pt x="194167" y="56629"/>
                  </a:cubicBezTo>
                  <a:cubicBezTo>
                    <a:pt x="194572" y="56156"/>
                    <a:pt x="194167" y="55076"/>
                    <a:pt x="194369" y="54873"/>
                  </a:cubicBezTo>
                  <a:cubicBezTo>
                    <a:pt x="194774" y="54468"/>
                    <a:pt x="196868" y="54974"/>
                    <a:pt x="197881" y="54738"/>
                  </a:cubicBezTo>
                  <a:cubicBezTo>
                    <a:pt x="198894" y="54502"/>
                    <a:pt x="201933" y="51429"/>
                    <a:pt x="202203" y="51361"/>
                  </a:cubicBezTo>
                  <a:cubicBezTo>
                    <a:pt x="203014" y="51159"/>
                    <a:pt x="204635" y="51699"/>
                    <a:pt x="205040" y="51294"/>
                  </a:cubicBezTo>
                  <a:cubicBezTo>
                    <a:pt x="205445" y="50889"/>
                    <a:pt x="204871" y="49875"/>
                    <a:pt x="205243" y="49504"/>
                  </a:cubicBezTo>
                  <a:cubicBezTo>
                    <a:pt x="205614" y="49133"/>
                    <a:pt x="206627" y="49504"/>
                    <a:pt x="206965" y="49200"/>
                  </a:cubicBezTo>
                  <a:cubicBezTo>
                    <a:pt x="207302" y="48896"/>
                    <a:pt x="206965" y="47647"/>
                    <a:pt x="207167" y="47444"/>
                  </a:cubicBezTo>
                  <a:cubicBezTo>
                    <a:pt x="207573" y="47005"/>
                    <a:pt x="210781" y="47579"/>
                    <a:pt x="212030" y="47309"/>
                  </a:cubicBezTo>
                  <a:cubicBezTo>
                    <a:pt x="213279" y="47039"/>
                    <a:pt x="215474" y="44000"/>
                    <a:pt x="215711" y="43932"/>
                  </a:cubicBezTo>
                  <a:cubicBezTo>
                    <a:pt x="216555" y="43730"/>
                    <a:pt x="218176" y="44236"/>
                    <a:pt x="218547" y="43865"/>
                  </a:cubicBezTo>
                  <a:cubicBezTo>
                    <a:pt x="218919" y="43493"/>
                    <a:pt x="218378" y="42210"/>
                    <a:pt x="218615" y="41974"/>
                  </a:cubicBezTo>
                  <a:cubicBezTo>
                    <a:pt x="218986" y="41636"/>
                    <a:pt x="220641" y="42109"/>
                    <a:pt x="221485" y="41906"/>
                  </a:cubicBezTo>
                  <a:cubicBezTo>
                    <a:pt x="222329" y="41704"/>
                    <a:pt x="221890" y="40691"/>
                    <a:pt x="222431" y="40589"/>
                  </a:cubicBezTo>
                  <a:cubicBezTo>
                    <a:pt x="223275" y="40387"/>
                    <a:pt x="224929" y="40859"/>
                    <a:pt x="225301" y="40522"/>
                  </a:cubicBezTo>
                  <a:cubicBezTo>
                    <a:pt x="225672" y="40184"/>
                    <a:pt x="225132" y="38901"/>
                    <a:pt x="225368" y="38631"/>
                  </a:cubicBezTo>
                  <a:cubicBezTo>
                    <a:pt x="225605" y="38361"/>
                    <a:pt x="228340" y="38563"/>
                    <a:pt x="229454" y="38259"/>
                  </a:cubicBezTo>
                  <a:cubicBezTo>
                    <a:pt x="230569" y="37955"/>
                    <a:pt x="230636" y="36638"/>
                    <a:pt x="231177" y="36537"/>
                  </a:cubicBezTo>
                  <a:cubicBezTo>
                    <a:pt x="232156" y="36334"/>
                    <a:pt x="234351" y="36807"/>
                    <a:pt x="234722" y="36470"/>
                  </a:cubicBezTo>
                  <a:cubicBezTo>
                    <a:pt x="235094" y="36132"/>
                    <a:pt x="234553" y="34815"/>
                    <a:pt x="234790" y="34579"/>
                  </a:cubicBezTo>
                  <a:cubicBezTo>
                    <a:pt x="235161" y="34241"/>
                    <a:pt x="236816" y="34714"/>
                    <a:pt x="237660" y="34511"/>
                  </a:cubicBezTo>
                  <a:cubicBezTo>
                    <a:pt x="238504" y="34308"/>
                    <a:pt x="239517" y="33565"/>
                    <a:pt x="241071" y="33059"/>
                  </a:cubicBezTo>
                  <a:cubicBezTo>
                    <a:pt x="242050" y="32721"/>
                    <a:pt x="241949" y="31303"/>
                    <a:pt x="242658" y="31134"/>
                  </a:cubicBezTo>
                  <a:cubicBezTo>
                    <a:pt x="243806" y="30830"/>
                    <a:pt x="247081" y="31539"/>
                    <a:pt x="247554" y="31067"/>
                  </a:cubicBezTo>
                  <a:cubicBezTo>
                    <a:pt x="248027" y="30594"/>
                    <a:pt x="247385" y="29412"/>
                    <a:pt x="247622" y="29176"/>
                  </a:cubicBezTo>
                  <a:cubicBezTo>
                    <a:pt x="247993" y="28804"/>
                    <a:pt x="250154" y="29311"/>
                    <a:pt x="251167" y="29074"/>
                  </a:cubicBezTo>
                  <a:cubicBezTo>
                    <a:pt x="252180" y="28838"/>
                    <a:pt x="255186" y="25765"/>
                    <a:pt x="255490" y="25698"/>
                  </a:cubicBezTo>
                  <a:cubicBezTo>
                    <a:pt x="256638" y="25394"/>
                    <a:pt x="259913" y="26103"/>
                    <a:pt x="260386" y="25630"/>
                  </a:cubicBezTo>
                  <a:cubicBezTo>
                    <a:pt x="260859" y="25157"/>
                    <a:pt x="260014" y="23773"/>
                    <a:pt x="260791" y="23638"/>
                  </a:cubicBezTo>
                  <a:cubicBezTo>
                    <a:pt x="261905" y="23401"/>
                    <a:pt x="265316" y="24077"/>
                    <a:pt x="265789" y="23638"/>
                  </a:cubicBezTo>
                  <a:cubicBezTo>
                    <a:pt x="266262" y="23199"/>
                    <a:pt x="265417" y="21780"/>
                    <a:pt x="266194" y="21645"/>
                  </a:cubicBezTo>
                  <a:cubicBezTo>
                    <a:pt x="267477" y="21375"/>
                    <a:pt x="269368" y="22017"/>
                    <a:pt x="270753" y="21645"/>
                  </a:cubicBezTo>
                  <a:cubicBezTo>
                    <a:pt x="272137" y="21274"/>
                    <a:pt x="271158" y="20430"/>
                    <a:pt x="271664" y="20328"/>
                  </a:cubicBezTo>
                  <a:cubicBezTo>
                    <a:pt x="272678" y="20092"/>
                    <a:pt x="274839" y="20599"/>
                    <a:pt x="275210" y="20261"/>
                  </a:cubicBezTo>
                  <a:cubicBezTo>
                    <a:pt x="275582" y="19923"/>
                    <a:pt x="274839" y="18404"/>
                    <a:pt x="275615" y="18269"/>
                  </a:cubicBezTo>
                  <a:cubicBezTo>
                    <a:pt x="277270" y="17931"/>
                    <a:pt x="279904" y="18809"/>
                    <a:pt x="281592" y="18201"/>
                  </a:cubicBezTo>
                  <a:cubicBezTo>
                    <a:pt x="283281" y="17593"/>
                    <a:pt x="282436" y="16445"/>
                    <a:pt x="283146" y="16276"/>
                  </a:cubicBezTo>
                  <a:cubicBezTo>
                    <a:pt x="284868" y="15837"/>
                    <a:pt x="287772" y="16715"/>
                    <a:pt x="289629" y="16276"/>
                  </a:cubicBezTo>
                  <a:cubicBezTo>
                    <a:pt x="291486" y="15837"/>
                    <a:pt x="290034" y="15061"/>
                    <a:pt x="290541" y="14959"/>
                  </a:cubicBezTo>
                  <a:cubicBezTo>
                    <a:pt x="294222" y="14115"/>
                    <a:pt x="300570" y="13642"/>
                    <a:pt x="304014" y="12359"/>
                  </a:cubicBezTo>
                  <a:cubicBezTo>
                    <a:pt x="304960" y="12021"/>
                    <a:pt x="304960" y="11008"/>
                    <a:pt x="305399" y="10907"/>
                  </a:cubicBezTo>
                  <a:cubicBezTo>
                    <a:pt x="306851" y="10603"/>
                    <a:pt x="308674" y="11177"/>
                    <a:pt x="309958" y="10907"/>
                  </a:cubicBezTo>
                  <a:cubicBezTo>
                    <a:pt x="311241" y="10637"/>
                    <a:pt x="309890" y="8949"/>
                    <a:pt x="310700" y="8780"/>
                  </a:cubicBezTo>
                  <a:cubicBezTo>
                    <a:pt x="312727" y="8374"/>
                    <a:pt x="315934" y="9151"/>
                    <a:pt x="318129" y="8881"/>
                  </a:cubicBezTo>
                  <a:cubicBezTo>
                    <a:pt x="320324" y="8611"/>
                    <a:pt x="319007" y="7632"/>
                    <a:pt x="319548" y="7497"/>
                  </a:cubicBezTo>
                  <a:cubicBezTo>
                    <a:pt x="322249" y="6855"/>
                    <a:pt x="325829" y="7969"/>
                    <a:pt x="329138" y="7058"/>
                  </a:cubicBezTo>
                  <a:cubicBezTo>
                    <a:pt x="332447" y="6146"/>
                    <a:pt x="330624" y="5572"/>
                    <a:pt x="331029" y="5470"/>
                  </a:cubicBezTo>
                  <a:cubicBezTo>
                    <a:pt x="334608" y="4694"/>
                    <a:pt x="338694" y="6213"/>
                    <a:pt x="342848" y="4728"/>
                  </a:cubicBezTo>
                  <a:cubicBezTo>
                    <a:pt x="346393" y="3444"/>
                    <a:pt x="346326" y="3512"/>
                    <a:pt x="350783" y="3444"/>
                  </a:cubicBezTo>
                  <a:cubicBezTo>
                    <a:pt x="355241" y="3377"/>
                    <a:pt x="357064" y="4525"/>
                    <a:pt x="356186" y="1418"/>
                  </a:cubicBezTo>
                  <a:cubicBezTo>
                    <a:pt x="361555" y="1317"/>
                    <a:pt x="366992" y="1486"/>
                    <a:pt x="372395" y="1418"/>
                  </a:cubicBez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 24">
              <a:extLst>
                <a:ext uri="{FF2B5EF4-FFF2-40B4-BE49-F238E27FC236}">
                  <a16:creationId xmlns:a16="http://schemas.microsoft.com/office/drawing/2014/main" id="{703F181C-2242-0D7E-53C9-4FA92D3B03D1}"/>
                </a:ext>
              </a:extLst>
            </p:cNvPr>
            <p:cNvSpPr/>
            <p:nvPr/>
          </p:nvSpPr>
          <p:spPr>
            <a:xfrm>
              <a:off x="6622832" y="1091197"/>
              <a:ext cx="141691" cy="211268"/>
            </a:xfrm>
            <a:custGeom>
              <a:avLst/>
              <a:gdLst>
                <a:gd name="connsiteX0" fmla="*/ 141455 w 141691"/>
                <a:gd name="connsiteY0" fmla="*/ 135 h 211268"/>
                <a:gd name="connsiteX1" fmla="*/ 139395 w 141691"/>
                <a:gd name="connsiteY1" fmla="*/ 2533 h 211268"/>
                <a:gd name="connsiteX2" fmla="*/ 139496 w 141691"/>
                <a:gd name="connsiteY2" fmla="*/ 9219 h 211268"/>
                <a:gd name="connsiteX3" fmla="*/ 137369 w 141691"/>
                <a:gd name="connsiteY3" fmla="*/ 9962 h 211268"/>
                <a:gd name="connsiteX4" fmla="*/ 137470 w 141691"/>
                <a:gd name="connsiteY4" fmla="*/ 14014 h 211268"/>
                <a:gd name="connsiteX5" fmla="*/ 136085 w 141691"/>
                <a:gd name="connsiteY5" fmla="*/ 15432 h 211268"/>
                <a:gd name="connsiteX6" fmla="*/ 134769 w 141691"/>
                <a:gd name="connsiteY6" fmla="*/ 20902 h 211268"/>
                <a:gd name="connsiteX7" fmla="*/ 133891 w 141691"/>
                <a:gd name="connsiteY7" fmla="*/ 24313 h 211268"/>
                <a:gd name="connsiteX8" fmla="*/ 132000 w 141691"/>
                <a:gd name="connsiteY8" fmla="*/ 24786 h 211268"/>
                <a:gd name="connsiteX9" fmla="*/ 132101 w 141691"/>
                <a:gd name="connsiteY9" fmla="*/ 28838 h 211268"/>
                <a:gd name="connsiteX10" fmla="*/ 130716 w 141691"/>
                <a:gd name="connsiteY10" fmla="*/ 30256 h 211268"/>
                <a:gd name="connsiteX11" fmla="*/ 130716 w 141691"/>
                <a:gd name="connsiteY11" fmla="*/ 34815 h 211268"/>
                <a:gd name="connsiteX12" fmla="*/ 128724 w 141691"/>
                <a:gd name="connsiteY12" fmla="*/ 35220 h 211268"/>
                <a:gd name="connsiteX13" fmla="*/ 128724 w 141691"/>
                <a:gd name="connsiteY13" fmla="*/ 40218 h 211268"/>
                <a:gd name="connsiteX14" fmla="*/ 126597 w 141691"/>
                <a:gd name="connsiteY14" fmla="*/ 40961 h 211268"/>
                <a:gd name="connsiteX15" fmla="*/ 126698 w 141691"/>
                <a:gd name="connsiteY15" fmla="*/ 45621 h 211268"/>
                <a:gd name="connsiteX16" fmla="*/ 124807 w 141691"/>
                <a:gd name="connsiteY16" fmla="*/ 46161 h 211268"/>
                <a:gd name="connsiteX17" fmla="*/ 123321 w 141691"/>
                <a:gd name="connsiteY17" fmla="*/ 48491 h 211268"/>
                <a:gd name="connsiteX18" fmla="*/ 123220 w 141691"/>
                <a:gd name="connsiteY18" fmla="*/ 53354 h 211268"/>
                <a:gd name="connsiteX19" fmla="*/ 121363 w 141691"/>
                <a:gd name="connsiteY19" fmla="*/ 53421 h 211268"/>
                <a:gd name="connsiteX20" fmla="*/ 121194 w 141691"/>
                <a:gd name="connsiteY20" fmla="*/ 57372 h 211268"/>
                <a:gd name="connsiteX21" fmla="*/ 119303 w 141691"/>
                <a:gd name="connsiteY21" fmla="*/ 57439 h 211268"/>
                <a:gd name="connsiteX22" fmla="*/ 119235 w 141691"/>
                <a:gd name="connsiteY22" fmla="*/ 60310 h 211268"/>
                <a:gd name="connsiteX23" fmla="*/ 115892 w 141691"/>
                <a:gd name="connsiteY23" fmla="*/ 65307 h 211268"/>
                <a:gd name="connsiteX24" fmla="*/ 115825 w 141691"/>
                <a:gd name="connsiteY24" fmla="*/ 68178 h 211268"/>
                <a:gd name="connsiteX25" fmla="*/ 113832 w 141691"/>
                <a:gd name="connsiteY25" fmla="*/ 68583 h 211268"/>
                <a:gd name="connsiteX26" fmla="*/ 113832 w 141691"/>
                <a:gd name="connsiteY26" fmla="*/ 72230 h 211268"/>
                <a:gd name="connsiteX27" fmla="*/ 111941 w 141691"/>
                <a:gd name="connsiteY27" fmla="*/ 72297 h 211268"/>
                <a:gd name="connsiteX28" fmla="*/ 111874 w 141691"/>
                <a:gd name="connsiteY28" fmla="*/ 75168 h 211268"/>
                <a:gd name="connsiteX29" fmla="*/ 110557 w 141691"/>
                <a:gd name="connsiteY29" fmla="*/ 76113 h 211268"/>
                <a:gd name="connsiteX30" fmla="*/ 110489 w 141691"/>
                <a:gd name="connsiteY30" fmla="*/ 78984 h 211268"/>
                <a:gd name="connsiteX31" fmla="*/ 108632 w 141691"/>
                <a:gd name="connsiteY31" fmla="*/ 79051 h 211268"/>
                <a:gd name="connsiteX32" fmla="*/ 108463 w 141691"/>
                <a:gd name="connsiteY32" fmla="*/ 81955 h 211268"/>
                <a:gd name="connsiteX33" fmla="*/ 106505 w 141691"/>
                <a:gd name="connsiteY33" fmla="*/ 83542 h 211268"/>
                <a:gd name="connsiteX34" fmla="*/ 106471 w 141691"/>
                <a:gd name="connsiteY34" fmla="*/ 86413 h 211268"/>
                <a:gd name="connsiteX35" fmla="*/ 104580 w 141691"/>
                <a:gd name="connsiteY35" fmla="*/ 86480 h 211268"/>
                <a:gd name="connsiteX36" fmla="*/ 102891 w 141691"/>
                <a:gd name="connsiteY36" fmla="*/ 91579 h 211268"/>
                <a:gd name="connsiteX37" fmla="*/ 101271 w 141691"/>
                <a:gd name="connsiteY37" fmla="*/ 91917 h 211268"/>
                <a:gd name="connsiteX38" fmla="*/ 101169 w 141691"/>
                <a:gd name="connsiteY38" fmla="*/ 94753 h 211268"/>
                <a:gd name="connsiteX39" fmla="*/ 99481 w 141691"/>
                <a:gd name="connsiteY39" fmla="*/ 95901 h 211268"/>
                <a:gd name="connsiteX40" fmla="*/ 99076 w 141691"/>
                <a:gd name="connsiteY40" fmla="*/ 98772 h 211268"/>
                <a:gd name="connsiteX41" fmla="*/ 95598 w 141691"/>
                <a:gd name="connsiteY41" fmla="*/ 103195 h 211268"/>
                <a:gd name="connsiteX42" fmla="*/ 93842 w 141691"/>
                <a:gd name="connsiteY42" fmla="*/ 103398 h 211268"/>
                <a:gd name="connsiteX43" fmla="*/ 93673 w 141691"/>
                <a:gd name="connsiteY43" fmla="*/ 106673 h 211268"/>
                <a:gd name="connsiteX44" fmla="*/ 91782 w 141691"/>
                <a:gd name="connsiteY44" fmla="*/ 106741 h 211268"/>
                <a:gd name="connsiteX45" fmla="*/ 91714 w 141691"/>
                <a:gd name="connsiteY45" fmla="*/ 110287 h 211268"/>
                <a:gd name="connsiteX46" fmla="*/ 86142 w 141691"/>
                <a:gd name="connsiteY46" fmla="*/ 118020 h 211268"/>
                <a:gd name="connsiteX47" fmla="*/ 84386 w 141691"/>
                <a:gd name="connsiteY47" fmla="*/ 118222 h 211268"/>
                <a:gd name="connsiteX48" fmla="*/ 84116 w 141691"/>
                <a:gd name="connsiteY48" fmla="*/ 121363 h 211268"/>
                <a:gd name="connsiteX49" fmla="*/ 80908 w 141691"/>
                <a:gd name="connsiteY49" fmla="*/ 124030 h 211268"/>
                <a:gd name="connsiteX50" fmla="*/ 78646 w 141691"/>
                <a:gd name="connsiteY50" fmla="*/ 128623 h 211268"/>
                <a:gd name="connsiteX51" fmla="*/ 74459 w 141691"/>
                <a:gd name="connsiteY51" fmla="*/ 132540 h 211268"/>
                <a:gd name="connsiteX52" fmla="*/ 67975 w 141691"/>
                <a:gd name="connsiteY52" fmla="*/ 141590 h 211268"/>
                <a:gd name="connsiteX53" fmla="*/ 66219 w 141691"/>
                <a:gd name="connsiteY53" fmla="*/ 141792 h 211268"/>
                <a:gd name="connsiteX54" fmla="*/ 66017 w 141691"/>
                <a:gd name="connsiteY54" fmla="*/ 145068 h 211268"/>
                <a:gd name="connsiteX55" fmla="*/ 64261 w 141691"/>
                <a:gd name="connsiteY55" fmla="*/ 145270 h 211268"/>
                <a:gd name="connsiteX56" fmla="*/ 63856 w 141691"/>
                <a:gd name="connsiteY56" fmla="*/ 146857 h 211268"/>
                <a:gd name="connsiteX57" fmla="*/ 58554 w 141691"/>
                <a:gd name="connsiteY57" fmla="*/ 153746 h 211268"/>
                <a:gd name="connsiteX58" fmla="*/ 55481 w 141691"/>
                <a:gd name="connsiteY58" fmla="*/ 154759 h 211268"/>
                <a:gd name="connsiteX59" fmla="*/ 53117 w 141691"/>
                <a:gd name="connsiteY59" fmla="*/ 159824 h 211268"/>
                <a:gd name="connsiteX60" fmla="*/ 38192 w 141691"/>
                <a:gd name="connsiteY60" fmla="*/ 174514 h 211268"/>
                <a:gd name="connsiteX61" fmla="*/ 5133 w 141691"/>
                <a:gd name="connsiteY61" fmla="*/ 207573 h 211268"/>
                <a:gd name="connsiteX62" fmla="*/ 0 w 141691"/>
                <a:gd name="connsiteY62" fmla="*/ 211253 h 211268"/>
                <a:gd name="connsiteX63" fmla="*/ 0 w 141691"/>
                <a:gd name="connsiteY63" fmla="*/ 0 h 211268"/>
                <a:gd name="connsiteX64" fmla="*/ 141691 w 141691"/>
                <a:gd name="connsiteY64" fmla="*/ 0 h 211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41691" h="211268">
                  <a:moveTo>
                    <a:pt x="141455" y="135"/>
                  </a:moveTo>
                  <a:cubicBezTo>
                    <a:pt x="142299" y="3242"/>
                    <a:pt x="139665" y="1587"/>
                    <a:pt x="139395" y="2533"/>
                  </a:cubicBezTo>
                  <a:cubicBezTo>
                    <a:pt x="138956" y="4086"/>
                    <a:pt x="139834" y="7429"/>
                    <a:pt x="139496" y="9219"/>
                  </a:cubicBezTo>
                  <a:cubicBezTo>
                    <a:pt x="139327" y="10029"/>
                    <a:pt x="137538" y="9151"/>
                    <a:pt x="137369" y="9962"/>
                  </a:cubicBezTo>
                  <a:cubicBezTo>
                    <a:pt x="137132" y="11110"/>
                    <a:pt x="137639" y="12764"/>
                    <a:pt x="137470" y="14014"/>
                  </a:cubicBezTo>
                  <a:cubicBezTo>
                    <a:pt x="137301" y="15263"/>
                    <a:pt x="136187" y="14892"/>
                    <a:pt x="136085" y="15432"/>
                  </a:cubicBezTo>
                  <a:cubicBezTo>
                    <a:pt x="135444" y="18404"/>
                    <a:pt x="136018" y="17931"/>
                    <a:pt x="134769" y="20902"/>
                  </a:cubicBezTo>
                  <a:cubicBezTo>
                    <a:pt x="133519" y="23874"/>
                    <a:pt x="134296" y="23942"/>
                    <a:pt x="133891" y="24313"/>
                  </a:cubicBezTo>
                  <a:cubicBezTo>
                    <a:pt x="133485" y="24684"/>
                    <a:pt x="132135" y="24077"/>
                    <a:pt x="132000" y="24786"/>
                  </a:cubicBezTo>
                  <a:cubicBezTo>
                    <a:pt x="131763" y="25900"/>
                    <a:pt x="132270" y="27589"/>
                    <a:pt x="132101" y="28838"/>
                  </a:cubicBezTo>
                  <a:cubicBezTo>
                    <a:pt x="131932" y="30087"/>
                    <a:pt x="130851" y="29716"/>
                    <a:pt x="130716" y="30256"/>
                  </a:cubicBezTo>
                  <a:cubicBezTo>
                    <a:pt x="130379" y="31674"/>
                    <a:pt x="131020" y="33532"/>
                    <a:pt x="130716" y="34815"/>
                  </a:cubicBezTo>
                  <a:cubicBezTo>
                    <a:pt x="130581" y="35592"/>
                    <a:pt x="128994" y="34950"/>
                    <a:pt x="128724" y="35220"/>
                  </a:cubicBezTo>
                  <a:cubicBezTo>
                    <a:pt x="128251" y="35693"/>
                    <a:pt x="128927" y="39103"/>
                    <a:pt x="128724" y="40218"/>
                  </a:cubicBezTo>
                  <a:cubicBezTo>
                    <a:pt x="128521" y="41332"/>
                    <a:pt x="126765" y="40150"/>
                    <a:pt x="126597" y="40961"/>
                  </a:cubicBezTo>
                  <a:cubicBezTo>
                    <a:pt x="126327" y="42278"/>
                    <a:pt x="126968" y="44338"/>
                    <a:pt x="126698" y="45621"/>
                  </a:cubicBezTo>
                  <a:cubicBezTo>
                    <a:pt x="126428" y="46904"/>
                    <a:pt x="125280" y="45756"/>
                    <a:pt x="124807" y="46161"/>
                  </a:cubicBezTo>
                  <a:cubicBezTo>
                    <a:pt x="124334" y="46566"/>
                    <a:pt x="123355" y="48356"/>
                    <a:pt x="123321" y="48491"/>
                  </a:cubicBezTo>
                  <a:cubicBezTo>
                    <a:pt x="123051" y="49707"/>
                    <a:pt x="123625" y="52948"/>
                    <a:pt x="123220" y="53354"/>
                  </a:cubicBezTo>
                  <a:cubicBezTo>
                    <a:pt x="122815" y="53759"/>
                    <a:pt x="121599" y="53185"/>
                    <a:pt x="121363" y="53421"/>
                  </a:cubicBezTo>
                  <a:cubicBezTo>
                    <a:pt x="120890" y="53894"/>
                    <a:pt x="121700" y="56899"/>
                    <a:pt x="121194" y="57372"/>
                  </a:cubicBezTo>
                  <a:cubicBezTo>
                    <a:pt x="120687" y="57845"/>
                    <a:pt x="119539" y="57203"/>
                    <a:pt x="119303" y="57439"/>
                  </a:cubicBezTo>
                  <a:cubicBezTo>
                    <a:pt x="118965" y="57811"/>
                    <a:pt x="119404" y="59466"/>
                    <a:pt x="119235" y="60310"/>
                  </a:cubicBezTo>
                  <a:cubicBezTo>
                    <a:pt x="119066" y="61154"/>
                    <a:pt x="115993" y="64801"/>
                    <a:pt x="115892" y="65307"/>
                  </a:cubicBezTo>
                  <a:cubicBezTo>
                    <a:pt x="115690" y="66185"/>
                    <a:pt x="116129" y="67806"/>
                    <a:pt x="115825" y="68178"/>
                  </a:cubicBezTo>
                  <a:cubicBezTo>
                    <a:pt x="115521" y="68549"/>
                    <a:pt x="113967" y="67806"/>
                    <a:pt x="113832" y="68583"/>
                  </a:cubicBezTo>
                  <a:cubicBezTo>
                    <a:pt x="113697" y="69360"/>
                    <a:pt x="114238" y="71791"/>
                    <a:pt x="113832" y="72230"/>
                  </a:cubicBezTo>
                  <a:cubicBezTo>
                    <a:pt x="113427" y="72669"/>
                    <a:pt x="112178" y="72061"/>
                    <a:pt x="111941" y="72297"/>
                  </a:cubicBezTo>
                  <a:cubicBezTo>
                    <a:pt x="111604" y="72669"/>
                    <a:pt x="112076" y="74324"/>
                    <a:pt x="111874" y="75168"/>
                  </a:cubicBezTo>
                  <a:cubicBezTo>
                    <a:pt x="111671" y="76012"/>
                    <a:pt x="110658" y="75573"/>
                    <a:pt x="110557" y="76113"/>
                  </a:cubicBezTo>
                  <a:cubicBezTo>
                    <a:pt x="110354" y="76957"/>
                    <a:pt x="110827" y="78612"/>
                    <a:pt x="110489" y="78984"/>
                  </a:cubicBezTo>
                  <a:cubicBezTo>
                    <a:pt x="110152" y="79355"/>
                    <a:pt x="108868" y="78815"/>
                    <a:pt x="108632" y="79051"/>
                  </a:cubicBezTo>
                  <a:cubicBezTo>
                    <a:pt x="108396" y="79288"/>
                    <a:pt x="108733" y="81077"/>
                    <a:pt x="108463" y="81955"/>
                  </a:cubicBezTo>
                  <a:cubicBezTo>
                    <a:pt x="108193" y="82833"/>
                    <a:pt x="106673" y="82799"/>
                    <a:pt x="106505" y="83542"/>
                  </a:cubicBezTo>
                  <a:cubicBezTo>
                    <a:pt x="106336" y="84285"/>
                    <a:pt x="106809" y="86041"/>
                    <a:pt x="106471" y="86413"/>
                  </a:cubicBezTo>
                  <a:cubicBezTo>
                    <a:pt x="106133" y="86784"/>
                    <a:pt x="104816" y="86244"/>
                    <a:pt x="104580" y="86480"/>
                  </a:cubicBezTo>
                  <a:cubicBezTo>
                    <a:pt x="104040" y="87020"/>
                    <a:pt x="105627" y="89789"/>
                    <a:pt x="102891" y="91579"/>
                  </a:cubicBezTo>
                  <a:cubicBezTo>
                    <a:pt x="100156" y="93369"/>
                    <a:pt x="101406" y="91748"/>
                    <a:pt x="101271" y="91917"/>
                  </a:cubicBezTo>
                  <a:cubicBezTo>
                    <a:pt x="100832" y="92423"/>
                    <a:pt x="101372" y="93909"/>
                    <a:pt x="101169" y="94753"/>
                  </a:cubicBezTo>
                  <a:cubicBezTo>
                    <a:pt x="100967" y="95597"/>
                    <a:pt x="99751" y="95429"/>
                    <a:pt x="99481" y="95901"/>
                  </a:cubicBezTo>
                  <a:cubicBezTo>
                    <a:pt x="98873" y="96914"/>
                    <a:pt x="99380" y="98130"/>
                    <a:pt x="99076" y="98772"/>
                  </a:cubicBezTo>
                  <a:cubicBezTo>
                    <a:pt x="98772" y="99413"/>
                    <a:pt x="95800" y="102959"/>
                    <a:pt x="95598" y="103195"/>
                  </a:cubicBezTo>
                  <a:cubicBezTo>
                    <a:pt x="95226" y="103567"/>
                    <a:pt x="94044" y="103195"/>
                    <a:pt x="93842" y="103398"/>
                  </a:cubicBezTo>
                  <a:cubicBezTo>
                    <a:pt x="93335" y="103904"/>
                    <a:pt x="94112" y="106201"/>
                    <a:pt x="93673" y="106673"/>
                  </a:cubicBezTo>
                  <a:cubicBezTo>
                    <a:pt x="93234" y="107146"/>
                    <a:pt x="92018" y="106505"/>
                    <a:pt x="91782" y="106741"/>
                  </a:cubicBezTo>
                  <a:cubicBezTo>
                    <a:pt x="91410" y="107112"/>
                    <a:pt x="91917" y="109307"/>
                    <a:pt x="91714" y="110287"/>
                  </a:cubicBezTo>
                  <a:cubicBezTo>
                    <a:pt x="91613" y="110759"/>
                    <a:pt x="86548" y="117682"/>
                    <a:pt x="86142" y="118020"/>
                  </a:cubicBezTo>
                  <a:cubicBezTo>
                    <a:pt x="85737" y="118357"/>
                    <a:pt x="84589" y="118020"/>
                    <a:pt x="84386" y="118222"/>
                  </a:cubicBezTo>
                  <a:cubicBezTo>
                    <a:pt x="84015" y="118594"/>
                    <a:pt x="84522" y="120282"/>
                    <a:pt x="84116" y="121363"/>
                  </a:cubicBezTo>
                  <a:cubicBezTo>
                    <a:pt x="83711" y="122443"/>
                    <a:pt x="81347" y="123422"/>
                    <a:pt x="80908" y="124030"/>
                  </a:cubicBezTo>
                  <a:cubicBezTo>
                    <a:pt x="80469" y="124638"/>
                    <a:pt x="79558" y="127407"/>
                    <a:pt x="78646" y="128623"/>
                  </a:cubicBezTo>
                  <a:cubicBezTo>
                    <a:pt x="77836" y="129737"/>
                    <a:pt x="74898" y="131729"/>
                    <a:pt x="74459" y="132540"/>
                  </a:cubicBezTo>
                  <a:cubicBezTo>
                    <a:pt x="72669" y="135849"/>
                    <a:pt x="70271" y="139192"/>
                    <a:pt x="67975" y="141590"/>
                  </a:cubicBezTo>
                  <a:cubicBezTo>
                    <a:pt x="67604" y="141961"/>
                    <a:pt x="66422" y="141590"/>
                    <a:pt x="66219" y="141792"/>
                  </a:cubicBezTo>
                  <a:cubicBezTo>
                    <a:pt x="65713" y="142299"/>
                    <a:pt x="66523" y="144527"/>
                    <a:pt x="66017" y="145068"/>
                  </a:cubicBezTo>
                  <a:cubicBezTo>
                    <a:pt x="65510" y="145608"/>
                    <a:pt x="64700" y="144899"/>
                    <a:pt x="64261" y="145270"/>
                  </a:cubicBezTo>
                  <a:cubicBezTo>
                    <a:pt x="63822" y="145642"/>
                    <a:pt x="64126" y="146554"/>
                    <a:pt x="63856" y="146857"/>
                  </a:cubicBezTo>
                  <a:cubicBezTo>
                    <a:pt x="61829" y="148917"/>
                    <a:pt x="59702" y="152666"/>
                    <a:pt x="58554" y="153746"/>
                  </a:cubicBezTo>
                  <a:cubicBezTo>
                    <a:pt x="57406" y="154827"/>
                    <a:pt x="56089" y="154151"/>
                    <a:pt x="55481" y="154759"/>
                  </a:cubicBezTo>
                  <a:cubicBezTo>
                    <a:pt x="54873" y="155367"/>
                    <a:pt x="53320" y="159622"/>
                    <a:pt x="53117" y="159824"/>
                  </a:cubicBezTo>
                  <a:cubicBezTo>
                    <a:pt x="48187" y="164349"/>
                    <a:pt x="42649" y="170124"/>
                    <a:pt x="38192" y="174514"/>
                  </a:cubicBezTo>
                  <a:cubicBezTo>
                    <a:pt x="26778" y="185826"/>
                    <a:pt x="15398" y="196902"/>
                    <a:pt x="5133" y="207573"/>
                  </a:cubicBezTo>
                  <a:cubicBezTo>
                    <a:pt x="3816" y="208923"/>
                    <a:pt x="1857" y="211490"/>
                    <a:pt x="0" y="211253"/>
                  </a:cubicBezTo>
                  <a:lnTo>
                    <a:pt x="0" y="0"/>
                  </a:lnTo>
                  <a:lnTo>
                    <a:pt x="141691" y="0"/>
                  </a:lnTo>
                  <a:close/>
                </a:path>
              </a:pathLst>
            </a:custGeom>
            <a:grpFill/>
            <a:ln w="33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834719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3720483-ADCD-0736-C6A9-6BCF0FB756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90C17CF-CBEC-3AF3-59E1-C3674FD45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3D57D5-DCFB-EAE2-E5D2-785C9B384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55576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com Legen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71363D6-43D6-F600-5624-E9F23EAC1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992187"/>
            <a:ext cx="6172200" cy="487362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347165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014BD9E-6725-F458-5B47-A4B5F270F0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95237" y="556849"/>
            <a:ext cx="5194986" cy="521090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200"/>
            </a:lvl1pPr>
            <a:lvl2pPr marL="0" indent="0" algn="ctr">
              <a:buNone/>
              <a:defRPr sz="3600" b="1">
                <a:solidFill>
                  <a:schemeClr val="accent1"/>
                </a:solidFill>
              </a:defRPr>
            </a:lvl2pPr>
            <a:lvl3pPr marL="0" indent="0" algn="ctr">
              <a:buNone/>
              <a:defRPr sz="2400" i="1">
                <a:latin typeface="Georgia" panose="02040502050405020303" pitchFamily="18" charset="0"/>
              </a:defRPr>
            </a:lvl3pPr>
            <a:lvl4pPr marL="0" indent="0" algn="ctr">
              <a:buNone/>
              <a:defRPr sz="2800"/>
            </a:lvl4pPr>
            <a:lvl5pPr marL="230400" indent="-228600" algn="ctr">
              <a:buFont typeface="Fonte do Sistema Regular"/>
              <a:buChar char="–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15" name="Espaço Reservado para Imagem 14">
            <a:extLst>
              <a:ext uri="{FF2B5EF4-FFF2-40B4-BE49-F238E27FC236}">
                <a16:creationId xmlns:a16="http://schemas.microsoft.com/office/drawing/2014/main" id="{3CEE62B3-AF73-A53B-2F30-2431E7715E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5792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D37297-BE25-7E80-749F-660AA9B15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706FD6-994E-F72C-E6A6-37D3C07A82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FBB45B-48C8-0470-56AC-BE3DEFBAC2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4D352FA-870F-2FBB-61E0-1E16836C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66D2B09-813E-A883-214E-C1471C67A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122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7C452CA-339E-AE49-176B-3F0FD34780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Forma Livre 8">
            <a:extLst>
              <a:ext uri="{FF2B5EF4-FFF2-40B4-BE49-F238E27FC236}">
                <a16:creationId xmlns:a16="http://schemas.microsoft.com/office/drawing/2014/main" id="{F34E73D7-0AD9-5FBC-CA85-3A2EE941B94E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riângulo Retângulo 11">
            <a:extLst>
              <a:ext uri="{FF2B5EF4-FFF2-40B4-BE49-F238E27FC236}">
                <a16:creationId xmlns:a16="http://schemas.microsoft.com/office/drawing/2014/main" id="{B9688E95-A185-315A-1628-3AD89823C29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F9410038-96A1-44B9-C6B4-D3C6EAD3A9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26734" y="157849"/>
            <a:ext cx="6069666" cy="3414187"/>
          </a:xfrm>
          <a:prstGeom prst="rect">
            <a:avLst/>
          </a:prstGeom>
          <a:effectLst>
            <a:outerShdw blurRad="50800" dist="38100" dir="5400000" algn="t" rotWithShape="0">
              <a:schemeClr val="accent1"/>
            </a:outerShdw>
          </a:effectLst>
        </p:spPr>
      </p:pic>
      <p:sp>
        <p:nvSpPr>
          <p:cNvPr id="14" name="Forma Livre 13">
            <a:extLst>
              <a:ext uri="{FF2B5EF4-FFF2-40B4-BE49-F238E27FC236}">
                <a16:creationId xmlns:a16="http://schemas.microsoft.com/office/drawing/2014/main" id="{CFF7D0DA-34CB-65DF-D43F-6F239E5C34EC}"/>
              </a:ext>
            </a:extLst>
          </p:cNvPr>
          <p:cNvSpPr/>
          <p:nvPr userDrawn="1"/>
        </p:nvSpPr>
        <p:spPr>
          <a:xfrm flipH="1" flipV="1">
            <a:off x="0" y="-19879"/>
            <a:ext cx="12192000" cy="1256011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6466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8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pc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60000" indent="-360000">
              <a:lnSpc>
                <a:spcPct val="100000"/>
              </a:lnSpc>
              <a:spcBef>
                <a:spcPts val="1800"/>
              </a:spcBef>
              <a:spcAft>
                <a:spcPts val="1800"/>
              </a:spcAft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1pPr>
            <a:lvl2pPr marL="6858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2pPr>
            <a:lvl3pPr marL="11430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3pPr>
            <a:lvl4pPr marL="16002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4pPr>
            <a:lvl5pPr marL="2057400" indent="-228600">
              <a:buClr>
                <a:schemeClr val="accent2"/>
              </a:buClr>
              <a:buSzPct val="130000"/>
              <a:buFont typeface="Wingdings" pitchFamily="2" charset="2"/>
              <a:buChar char="q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5619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mpletar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72172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CD57EEE-484B-2545-D9F3-D5FC630A93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E5800E-CA71-214B-838A-F6CC42D62DA7}" type="datetimeFigureOut">
              <a:rPr lang="pt-BR" smtClean="0"/>
              <a:t>12/06/2025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7D28F20-2153-2C9C-C113-CCF16BB86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C6D57A0-2C77-905F-8958-368357BB7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121735-70D9-5A45-896B-E38C85E11CB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86254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94DD8-4221-20B2-C301-4BE3EA596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515" y="474027"/>
            <a:ext cx="5661270" cy="13782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91CE473-3579-CF6A-0632-85D78E4B3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15" y="1934526"/>
            <a:ext cx="5661270" cy="4266981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defRPr/>
            </a:lvl1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E483E85E-FDAB-9D41-655E-1D6DC8B06F3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58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gunta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E36366-040C-960A-0D2C-3BAE38EF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446586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DF4083-E7B0-A1ED-DC48-C7E988399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213719" cy="1090248"/>
          </a:xfrm>
        </p:spPr>
        <p:txBody>
          <a:bodyPr>
            <a:normAutofit/>
          </a:bodyPr>
          <a:lstStyle>
            <a:lvl1pPr marL="0" indent="0">
              <a:buNone/>
              <a:defRPr sz="4000" b="1">
                <a:solidFill>
                  <a:srgbClr val="D88F4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A710DDA8-C0D7-0BB4-0A2D-015935D5DB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474677" y="-12357"/>
            <a:ext cx="6717323" cy="6907427"/>
          </a:xfrm>
          <a:custGeom>
            <a:avLst/>
            <a:gdLst>
              <a:gd name="connsiteX0" fmla="*/ 1556317 w 6717323"/>
              <a:gd name="connsiteY0" fmla="*/ 0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  <a:gd name="connsiteX0" fmla="*/ 653640 w 6717323"/>
              <a:gd name="connsiteY0" fmla="*/ 11723 h 6907427"/>
              <a:gd name="connsiteX1" fmla="*/ 3077840 w 6717323"/>
              <a:gd name="connsiteY1" fmla="*/ 0 h 6907427"/>
              <a:gd name="connsiteX2" fmla="*/ 6717323 w 6717323"/>
              <a:gd name="connsiteY2" fmla="*/ 877330 h 6907427"/>
              <a:gd name="connsiteX3" fmla="*/ 6717323 w 6717323"/>
              <a:gd name="connsiteY3" fmla="*/ 5523471 h 6907427"/>
              <a:gd name="connsiteX4" fmla="*/ 4940184 w 6717323"/>
              <a:gd name="connsiteY4" fmla="*/ 6907427 h 6907427"/>
              <a:gd name="connsiteX5" fmla="*/ 2566608 w 6717323"/>
              <a:gd name="connsiteY5" fmla="*/ 6907427 h 6907427"/>
              <a:gd name="connsiteX6" fmla="*/ 1617024 w 6717323"/>
              <a:gd name="connsiteY6" fmla="*/ 6617071 h 6907427"/>
              <a:gd name="connsiteX7" fmla="*/ 1616917 w 6717323"/>
              <a:gd name="connsiteY7" fmla="*/ 6624172 h 6907427"/>
              <a:gd name="connsiteX8" fmla="*/ 0 w 6717323"/>
              <a:gd name="connsiteY8" fmla="*/ 6589003 h 6907427"/>
              <a:gd name="connsiteX9" fmla="*/ 1556317 w 6717323"/>
              <a:gd name="connsiteY9" fmla="*/ 5088269 h 6907427"/>
              <a:gd name="connsiteX10" fmla="*/ 653640 w 6717323"/>
              <a:gd name="connsiteY10" fmla="*/ 11723 h 690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17323" h="6907427">
                <a:moveTo>
                  <a:pt x="653640" y="11723"/>
                </a:moveTo>
                <a:lnTo>
                  <a:pt x="3077840" y="0"/>
                </a:lnTo>
                <a:lnTo>
                  <a:pt x="6717323" y="877330"/>
                </a:lnTo>
                <a:lnTo>
                  <a:pt x="6717323" y="5523471"/>
                </a:lnTo>
                <a:lnTo>
                  <a:pt x="4940184" y="6907427"/>
                </a:lnTo>
                <a:lnTo>
                  <a:pt x="2566608" y="6907427"/>
                </a:lnTo>
                <a:lnTo>
                  <a:pt x="1617024" y="6617071"/>
                </a:lnTo>
                <a:cubicBezTo>
                  <a:pt x="1616988" y="6619438"/>
                  <a:pt x="1616953" y="6621805"/>
                  <a:pt x="1616917" y="6624172"/>
                </a:cubicBezTo>
                <a:lnTo>
                  <a:pt x="0" y="6589003"/>
                </a:lnTo>
                <a:lnTo>
                  <a:pt x="1556317" y="5088269"/>
                </a:lnTo>
                <a:cubicBezTo>
                  <a:pt x="1005332" y="2044025"/>
                  <a:pt x="618471" y="19690"/>
                  <a:pt x="653640" y="11723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278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84B0C8-49EE-B38F-B0CD-E3A61B29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965201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63DDC0C-E023-EBA0-AABC-8225404C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2606910-9252-F016-793F-BE9FBDB2C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04656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662425"/>
            <a:ext cx="9804766" cy="4202651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58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09C7B2C3-A252-D839-4667-A94D880C9FBD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4AF9CDDB-B7B4-CBBA-3C9D-1B1D45D16B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5" name="Triângulo Retângulo 14">
            <a:extLst>
              <a:ext uri="{FF2B5EF4-FFF2-40B4-BE49-F238E27FC236}">
                <a16:creationId xmlns:a16="http://schemas.microsoft.com/office/drawing/2014/main" id="{4339BC1A-FDDF-DC65-8CE0-D63004C73D8F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Triângulo Retângulo 15">
            <a:extLst>
              <a:ext uri="{FF2B5EF4-FFF2-40B4-BE49-F238E27FC236}">
                <a16:creationId xmlns:a16="http://schemas.microsoft.com/office/drawing/2014/main" id="{67603151-6323-C3A5-D57B-443382D05BFF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B0E7BB8-70D4-AF7C-18D9-58B381B69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13791" y="662425"/>
            <a:ext cx="7118045" cy="528507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Font typeface="Arial" panose="020B0604020202020204" pitchFamily="34" charset="0"/>
              <a:buNone/>
              <a:defRPr sz="3600" i="1">
                <a:latin typeface="Georgia" panose="02040502050405020303" pitchFamily="18" charset="0"/>
              </a:defRPr>
            </a:lvl1pPr>
            <a:lvl2pPr marL="230400" indent="-228600" algn="ctr">
              <a:spcBef>
                <a:spcPts val="2300"/>
              </a:spcBef>
              <a:buFont typeface="Fonte do Sistema Regular"/>
              <a:buChar char="–"/>
              <a:defRPr sz="2400">
                <a:solidFill>
                  <a:srgbClr val="D88F43"/>
                </a:solidFill>
              </a:defRPr>
            </a:lvl2pPr>
            <a:lvl3pPr marL="0" indent="0" algn="ctr">
              <a:buNone/>
              <a:defRPr sz="4000" b="1" cap="all" baseline="0">
                <a:solidFill>
                  <a:schemeClr val="accent1"/>
                </a:solidFill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F4BE999B-F4D8-9708-7A19-2FA09F2A2853}"/>
              </a:ext>
            </a:extLst>
          </p:cNvPr>
          <p:cNvGrpSpPr/>
          <p:nvPr userDrawn="1"/>
        </p:nvGrpSpPr>
        <p:grpSpPr>
          <a:xfrm>
            <a:off x="138801" y="172217"/>
            <a:ext cx="378891" cy="378891"/>
            <a:chOff x="5717109" y="301047"/>
            <a:chExt cx="378891" cy="3788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70A6B593-D69B-DF29-2B5E-7120E85130EE}"/>
                </a:ext>
              </a:extLst>
            </p:cNvPr>
            <p:cNvSpPr/>
            <p:nvPr userDrawn="1"/>
          </p:nvSpPr>
          <p:spPr>
            <a:xfrm>
              <a:off x="5717109" y="301047"/>
              <a:ext cx="378891" cy="378891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7B9A82E3-C968-F879-84EB-B995C59E50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0800000">
              <a:off x="5749235" y="357602"/>
              <a:ext cx="314637" cy="265780"/>
            </a:xfrm>
            <a:prstGeom prst="rect">
              <a:avLst/>
            </a:prstGeom>
          </p:spPr>
        </p:pic>
      </p:grpSp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CE084912-4C94-D0F1-AD6D-E38BB32EB624}"/>
              </a:ext>
            </a:extLst>
          </p:cNvPr>
          <p:cNvSpPr/>
          <p:nvPr userDrawn="1"/>
        </p:nvSpPr>
        <p:spPr>
          <a:xfrm flipH="1" flipV="1">
            <a:off x="11178209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8970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a Livre 12">
            <a:extLst>
              <a:ext uri="{FF2B5EF4-FFF2-40B4-BE49-F238E27FC236}">
                <a16:creationId xmlns:a16="http://schemas.microsoft.com/office/drawing/2014/main" id="{55BFD666-DF00-33F5-7F9C-6A8FEB07B8FA}"/>
              </a:ext>
            </a:extLst>
          </p:cNvPr>
          <p:cNvSpPr/>
          <p:nvPr userDrawn="1"/>
        </p:nvSpPr>
        <p:spPr>
          <a:xfrm>
            <a:off x="0" y="5947503"/>
            <a:ext cx="8077200" cy="920436"/>
          </a:xfrm>
          <a:custGeom>
            <a:avLst/>
            <a:gdLst>
              <a:gd name="connsiteX0" fmla="*/ 0 w 12245008"/>
              <a:gd name="connsiteY0" fmla="*/ 0 h 1123122"/>
              <a:gd name="connsiteX1" fmla="*/ 0 w 12245008"/>
              <a:gd name="connsiteY1" fmla="*/ 1123122 h 1123122"/>
              <a:gd name="connsiteX2" fmla="*/ 12245008 w 12245008"/>
              <a:gd name="connsiteY2" fmla="*/ 1123122 h 1123122"/>
              <a:gd name="connsiteX3" fmla="*/ 10674626 w 12245008"/>
              <a:gd name="connsiteY3" fmla="*/ 765313 h 1123122"/>
              <a:gd name="connsiteX4" fmla="*/ 2385391 w 12245008"/>
              <a:gd name="connsiteY4" fmla="*/ 765313 h 1123122"/>
              <a:gd name="connsiteX5" fmla="*/ 844826 w 12245008"/>
              <a:gd name="connsiteY5" fmla="*/ 0 h 1123122"/>
              <a:gd name="connsiteX6" fmla="*/ 0 w 12245008"/>
              <a:gd name="connsiteY6" fmla="*/ 0 h 112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45008" h="1123122">
                <a:moveTo>
                  <a:pt x="0" y="0"/>
                </a:moveTo>
                <a:lnTo>
                  <a:pt x="0" y="1123122"/>
                </a:lnTo>
                <a:lnTo>
                  <a:pt x="12245008" y="1123122"/>
                </a:lnTo>
                <a:lnTo>
                  <a:pt x="10674626" y="765313"/>
                </a:lnTo>
                <a:lnTo>
                  <a:pt x="2385391" y="765313"/>
                </a:lnTo>
                <a:lnTo>
                  <a:pt x="84482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2E1966D-F0B4-7582-2676-0F8412513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700" y="567811"/>
            <a:ext cx="9118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DAD7A1-6783-B658-6AA4-F59357F61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36700" y="2028311"/>
            <a:ext cx="9118600" cy="3919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EE837E3F-18E3-0B09-0690-A475395D0BB3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7286" y="6232295"/>
            <a:ext cx="926505" cy="521159"/>
          </a:xfrm>
          <a:prstGeom prst="rect">
            <a:avLst/>
          </a:prstGeom>
        </p:spPr>
      </p:pic>
      <p:sp>
        <p:nvSpPr>
          <p:cNvPr id="17" name="Triângulo Retângulo 16">
            <a:extLst>
              <a:ext uri="{FF2B5EF4-FFF2-40B4-BE49-F238E27FC236}">
                <a16:creationId xmlns:a16="http://schemas.microsoft.com/office/drawing/2014/main" id="{15AD05F1-969F-C678-98A5-063C23FA461C}"/>
              </a:ext>
            </a:extLst>
          </p:cNvPr>
          <p:cNvSpPr/>
          <p:nvPr userDrawn="1"/>
        </p:nvSpPr>
        <p:spPr>
          <a:xfrm flipV="1">
            <a:off x="0" y="-9939"/>
            <a:ext cx="1013791" cy="1461442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riângulo Retângulo 18">
            <a:extLst>
              <a:ext uri="{FF2B5EF4-FFF2-40B4-BE49-F238E27FC236}">
                <a16:creationId xmlns:a16="http://schemas.microsoft.com/office/drawing/2014/main" id="{141A64E5-5A1B-90B8-ECED-F18C9C16E667}"/>
              </a:ext>
            </a:extLst>
          </p:cNvPr>
          <p:cNvSpPr/>
          <p:nvPr userDrawn="1"/>
        </p:nvSpPr>
        <p:spPr>
          <a:xfrm flipH="1">
            <a:off x="10441457" y="5447999"/>
            <a:ext cx="1750541" cy="141994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Triângulo Retângulo 17">
            <a:extLst>
              <a:ext uri="{FF2B5EF4-FFF2-40B4-BE49-F238E27FC236}">
                <a16:creationId xmlns:a16="http://schemas.microsoft.com/office/drawing/2014/main" id="{8504A1A4-B58E-E209-57A7-AECDF1BB7B9D}"/>
              </a:ext>
            </a:extLst>
          </p:cNvPr>
          <p:cNvSpPr/>
          <p:nvPr userDrawn="1"/>
        </p:nvSpPr>
        <p:spPr>
          <a:xfrm rot="5400000" flipV="1">
            <a:off x="9918615" y="-1405877"/>
            <a:ext cx="877447" cy="3669323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903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63" r:id="rId9"/>
    <p:sldLayoutId id="2147483654" r:id="rId10"/>
    <p:sldLayoutId id="2147483660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20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938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E65C02E-966F-6343-1530-52F7D442913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porque surgirão falsos cristos e falsos profetas operando grandes sinais e prodígios para enganar, se possível, os próprios eleitos. Vede que </a:t>
            </a:r>
            <a:r>
              <a:rPr lang="pt-BR" dirty="0" err="1"/>
              <a:t>vo-lo</a:t>
            </a:r>
            <a:r>
              <a:rPr lang="pt-BR" dirty="0"/>
              <a:t> tenho predito.</a:t>
            </a:r>
          </a:p>
          <a:p>
            <a:pPr lvl="1"/>
            <a:r>
              <a:rPr lang="pt-BR" dirty="0"/>
              <a:t>Mateus 24:24-25</a:t>
            </a:r>
          </a:p>
        </p:txBody>
      </p:sp>
    </p:spTree>
    <p:extLst>
      <p:ext uri="{BB962C8B-B14F-4D97-AF65-F5344CB8AC3E}">
        <p14:creationId xmlns:p14="http://schemas.microsoft.com/office/powerpoint/2010/main" val="4010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4D0F197-62E2-B1E9-E7A1-D4681AA0A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3.	Como será a volta de Jesus?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88D9472-0EBF-67DC-D552-B534D5A783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dirty="0"/>
              <a:t>(Apocalipse 1:7)</a:t>
            </a:r>
          </a:p>
          <a:p>
            <a:r>
              <a:rPr lang="pt-BR" dirty="0"/>
              <a:t>(Mateus 24:30)</a:t>
            </a:r>
          </a:p>
          <a:p>
            <a:r>
              <a:rPr lang="pt-BR" dirty="0"/>
              <a:t>(Apocalipse 15:18, 20 e 21)</a:t>
            </a:r>
          </a:p>
        </p:txBody>
      </p:sp>
      <p:pic>
        <p:nvPicPr>
          <p:cNvPr id="7" name="Espaço Reservado para Imagem 6" descr="Uma imagem contendo laranja, luz, grande, mesa&#10;&#10;O conteúdo gerado por IA pode estar incorreto.">
            <a:extLst>
              <a:ext uri="{FF2B5EF4-FFF2-40B4-BE49-F238E27FC236}">
                <a16:creationId xmlns:a16="http://schemas.microsoft.com/office/drawing/2014/main" id="{AA571875-54B4-655B-1E04-98FECF8B826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2002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5AB06DDC-53A9-BC05-CE18-78AF6D6EB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808" y="662425"/>
            <a:ext cx="10998383" cy="4202651"/>
          </a:xfrm>
        </p:spPr>
        <p:txBody>
          <a:bodyPr/>
          <a:lstStyle/>
          <a:p>
            <a:r>
              <a:rPr lang="pt-BR" dirty="0"/>
              <a:t>Eis que vem com as nuvens, e </a:t>
            </a:r>
            <a:r>
              <a:rPr lang="pt-BR" b="1" dirty="0">
                <a:solidFill>
                  <a:srgbClr val="D88F43"/>
                </a:solidFill>
              </a:rPr>
              <a:t>todo</a:t>
            </a:r>
            <a:r>
              <a:rPr lang="pt-BR" dirty="0"/>
              <a:t> olho o verá, até quantos o traspassaram. E todas as tribos da terra se lamentarão sobre ele. Certamente. Amém!</a:t>
            </a:r>
          </a:p>
          <a:p>
            <a:pPr lvl="1"/>
            <a:r>
              <a:rPr lang="pt-BR" dirty="0"/>
              <a:t>Apocalipse 1:7</a:t>
            </a:r>
          </a:p>
        </p:txBody>
      </p:sp>
    </p:spTree>
    <p:extLst>
      <p:ext uri="{BB962C8B-B14F-4D97-AF65-F5344CB8AC3E}">
        <p14:creationId xmlns:p14="http://schemas.microsoft.com/office/powerpoint/2010/main" val="758111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808B616-929A-804A-559A-F796AC1AF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5133" y="588285"/>
            <a:ext cx="10421734" cy="4202651"/>
          </a:xfrm>
        </p:spPr>
        <p:txBody>
          <a:bodyPr/>
          <a:lstStyle/>
          <a:p>
            <a:r>
              <a:rPr lang="pt-BR" dirty="0"/>
              <a:t>Então, aparecerá no céu o sinal do Filho do Homem; todos os povos da terra se lamentarão e </a:t>
            </a:r>
            <a:r>
              <a:rPr lang="pt-BR" b="1" dirty="0">
                <a:solidFill>
                  <a:srgbClr val="D88F43"/>
                </a:solidFill>
              </a:rPr>
              <a:t>verão</a:t>
            </a:r>
            <a:r>
              <a:rPr lang="pt-BR" dirty="0"/>
              <a:t> o Filho do Homem vindo sobre as nuvens do céu, com poder e muita glória.</a:t>
            </a:r>
          </a:p>
          <a:p>
            <a:pPr lvl="1"/>
            <a:r>
              <a:rPr lang="pt-BR" dirty="0"/>
              <a:t>Mateus 24:30</a:t>
            </a:r>
          </a:p>
        </p:txBody>
      </p:sp>
    </p:spTree>
    <p:extLst>
      <p:ext uri="{BB962C8B-B14F-4D97-AF65-F5344CB8AC3E}">
        <p14:creationId xmlns:p14="http://schemas.microsoft.com/office/powerpoint/2010/main" val="2637082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F547647-6821-CCAD-D007-7EF12D0E0B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222423"/>
            <a:ext cx="9804766" cy="464265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E sobrevieram </a:t>
            </a:r>
            <a:r>
              <a:rPr lang="pt-BR" b="1" dirty="0">
                <a:solidFill>
                  <a:srgbClr val="D88F43"/>
                </a:solidFill>
              </a:rPr>
              <a:t>relâmpagos</a:t>
            </a:r>
            <a:r>
              <a:rPr lang="pt-BR" dirty="0"/>
              <a:t>, vozes e trovões, e ocorreu grande </a:t>
            </a:r>
            <a:r>
              <a:rPr lang="pt-BR" b="1" dirty="0">
                <a:solidFill>
                  <a:srgbClr val="D88F43"/>
                </a:solidFill>
              </a:rPr>
              <a:t>terremoto</a:t>
            </a:r>
            <a:r>
              <a:rPr lang="pt-BR" dirty="0"/>
              <a:t>, como nunca houve igual desde que há gente sobre a terra; tal foi o terremoto, forte e grande. E a grande cidade se dividiu em três partes, e caíram as cidades das nações. E lembrou-se Deus da grande Babilônia para dar-lhe o cálice do vinho do furor da sua ira. Todas as ilhas fugiram, e os montes não foram achados também desabou do céu sobre os homens grande saraivada, com </a:t>
            </a:r>
            <a:r>
              <a:rPr lang="pt-BR" b="1" dirty="0">
                <a:solidFill>
                  <a:srgbClr val="D88F43"/>
                </a:solidFill>
              </a:rPr>
              <a:t>pedras</a:t>
            </a:r>
            <a:r>
              <a:rPr lang="pt-BR" dirty="0"/>
              <a:t> que pesavam cerca de um talento; e, por causa do flagelo da chuva de pedras, os homens blasfemaram de Deus, porquanto o seu flagelo era sobremodo grande.</a:t>
            </a:r>
          </a:p>
          <a:p>
            <a:pPr lvl="1"/>
            <a:r>
              <a:rPr lang="pt-BR" dirty="0"/>
              <a:t>Apocalipse 16:18-21</a:t>
            </a:r>
          </a:p>
        </p:txBody>
      </p:sp>
    </p:spTree>
    <p:extLst>
      <p:ext uri="{BB962C8B-B14F-4D97-AF65-F5344CB8AC3E}">
        <p14:creationId xmlns:p14="http://schemas.microsoft.com/office/powerpoint/2010/main" val="10694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2B3DA61-C565-07BB-B81C-8229AA0A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4. O que acontecerá na volta de Jesus?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A0499E2-C635-9B6E-9743-0750C053D2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717323" cy="109024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(1 Tessalonicenses 4:15-17; 1 </a:t>
            </a:r>
            <a:r>
              <a:rPr lang="pt-BR" dirty="0" err="1"/>
              <a:t>Corintios</a:t>
            </a:r>
            <a:r>
              <a:rPr lang="pt-BR" dirty="0"/>
              <a:t> 15:51-54)</a:t>
            </a:r>
          </a:p>
        </p:txBody>
      </p:sp>
      <p:pic>
        <p:nvPicPr>
          <p:cNvPr id="8" name="Espaço Reservado para Imagem 7" descr="Foto editada de grupo de pessoas posando para foto&#10;&#10;O conteúdo gerado por IA pode estar incorreto.">
            <a:extLst>
              <a:ext uri="{FF2B5EF4-FFF2-40B4-BE49-F238E27FC236}">
                <a16:creationId xmlns:a16="http://schemas.microsoft.com/office/drawing/2014/main" id="{2F8F6F95-462C-0241-3E13-EE0BB0C833B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425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6743C07-8B76-2404-2172-053589006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2457" y="687138"/>
            <a:ext cx="10607086" cy="4202651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Ora, ainda vos declaramos, por palavra do Senhor, isto: nós, os vivos, os que ficarmos até à vinda do Senhor, de modo algum precederemos os que dormem. Porquanto o Senhor mesmo, dada a sua palavra de ordem, ouvida a voz do arcanjo, e ressoada a trombeta de Deus, descerá dos céus, e os mortos em Cristo ressuscitarão primeiro depois, nós, os vivos, os que ficarmos, seremos arrebatados juntamente com eles, entre nuvens, para o encontro do Senhor nos ares, e, assim, estaremos para sempre com o Senhor.</a:t>
            </a:r>
          </a:p>
          <a:p>
            <a:pPr lvl="1"/>
            <a:r>
              <a:rPr lang="pt-BR" dirty="0"/>
              <a:t>1 Tessalonicenses 4:15-17</a:t>
            </a:r>
          </a:p>
        </p:txBody>
      </p:sp>
    </p:spTree>
    <p:extLst>
      <p:ext uri="{BB962C8B-B14F-4D97-AF65-F5344CB8AC3E}">
        <p14:creationId xmlns:p14="http://schemas.microsoft.com/office/powerpoint/2010/main" val="635824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7BFBD0-B3C6-C42B-EED7-063546FE21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0673" y="625355"/>
            <a:ext cx="10730653" cy="4202651"/>
          </a:xfrm>
        </p:spPr>
        <p:txBody>
          <a:bodyPr>
            <a:normAutofit/>
          </a:bodyPr>
          <a:lstStyle/>
          <a:p>
            <a:r>
              <a:rPr lang="pt-BR" dirty="0"/>
              <a:t>Eis que vos digo um mistério: nem todos dormiremos, mas transformados seremos todos, num momento, num abrir e fechar de olhos, ao ressoar da última trombeta. A trombeta soará, os mortos ressuscitarão incorruptíveis, e nós seremos transformados.</a:t>
            </a:r>
          </a:p>
          <a:p>
            <a:pPr lvl="1"/>
            <a:r>
              <a:rPr lang="pt-BR" dirty="0"/>
              <a:t>1 Coríntios 15:51-52</a:t>
            </a:r>
          </a:p>
        </p:txBody>
      </p:sp>
    </p:spTree>
    <p:extLst>
      <p:ext uri="{BB962C8B-B14F-4D97-AF65-F5344CB8AC3E}">
        <p14:creationId xmlns:p14="http://schemas.microsoft.com/office/powerpoint/2010/main" val="307838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id="{91A703BB-E4B9-5755-73CD-DAA4FEBF6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699" y="567811"/>
            <a:ext cx="9875487" cy="1154111"/>
          </a:xfrm>
        </p:spPr>
        <p:txBody>
          <a:bodyPr/>
          <a:lstStyle/>
          <a:p>
            <a:r>
              <a:rPr lang="pt-BR" dirty="0"/>
              <a:t>4. O que acontecerá na volta de Jesus?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A4DBDCB1-2FD3-1648-0AA9-E344219869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700" y="2028311"/>
            <a:ext cx="9875486" cy="3919192"/>
          </a:xfrm>
        </p:spPr>
        <p:txBody>
          <a:bodyPr/>
          <a:lstStyle/>
          <a:p>
            <a:r>
              <a:rPr lang="pt-BR" dirty="0"/>
              <a:t>Os justos bons que estiverem mortos são ressuscitados</a:t>
            </a:r>
          </a:p>
          <a:p>
            <a:r>
              <a:rPr lang="pt-BR" dirty="0"/>
              <a:t>Os justos vivos são transformados em corpos incorruptíveis </a:t>
            </a:r>
          </a:p>
          <a:p>
            <a:r>
              <a:rPr lang="pt-BR" dirty="0"/>
              <a:t>Todos juntos são reunidos pelos anjos e vão para os céus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8F04B8B2-A094-782A-A81A-66A2815D52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7143" y="1895846"/>
            <a:ext cx="476250" cy="47625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839F7270-E940-786A-6EFC-4FAE05CBF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7143" y="2714625"/>
            <a:ext cx="476250" cy="476250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930D3C0-FD09-176E-3D62-7E77B25BC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7143" y="3667126"/>
            <a:ext cx="476250" cy="47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28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CEE301-50E9-29AA-016A-F758021FF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5. Para que Jesus voltará? 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788B57-B55E-BD8A-1923-9A3246D8FE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(Apocalipse 22:12)</a:t>
            </a:r>
          </a:p>
          <a:p>
            <a:r>
              <a:rPr lang="pt-BR" dirty="0"/>
              <a:t>(João 5:28-29)</a:t>
            </a:r>
          </a:p>
        </p:txBody>
      </p:sp>
      <p:pic>
        <p:nvPicPr>
          <p:cNvPr id="6" name="Espaço Reservado para Imagem 5" descr="Mulher em pé segurando celular&#10;&#10;O conteúdo gerado por IA pode estar incorreto.">
            <a:extLst>
              <a:ext uri="{FF2B5EF4-FFF2-40B4-BE49-F238E27FC236}">
                <a16:creationId xmlns:a16="http://schemas.microsoft.com/office/drawing/2014/main" id="{5B333E1D-ED69-17DB-E2F3-F38FC20D235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61094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DAE7EAA-A5E9-E54D-DE8D-CAC01AD053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429001"/>
            <a:ext cx="12192000" cy="2330532"/>
          </a:xfrm>
        </p:spPr>
        <p:txBody>
          <a:bodyPr>
            <a:noAutofit/>
          </a:bodyPr>
          <a:lstStyle/>
          <a:p>
            <a:r>
              <a:rPr lang="pt-BR" sz="12400" dirty="0"/>
              <a:t>A Volta de Jesus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3EC9165D-69CF-0922-E3B9-7AA2094BD6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93334" y="6157969"/>
            <a:ext cx="9144000" cy="495829"/>
          </a:xfrm>
        </p:spPr>
        <p:txBody>
          <a:bodyPr/>
          <a:lstStyle/>
          <a:p>
            <a:r>
              <a:rPr lang="pt-BR" dirty="0"/>
              <a:t>O maior evento da história</a:t>
            </a:r>
          </a:p>
        </p:txBody>
      </p:sp>
    </p:spTree>
    <p:extLst>
      <p:ext uri="{BB962C8B-B14F-4D97-AF65-F5344CB8AC3E}">
        <p14:creationId xmlns:p14="http://schemas.microsoft.com/office/powerpoint/2010/main" val="474559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D6994D9-F4C3-D070-5794-D02B7E1676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E eis que venho sem demora, e comigo está o galardão que tenho para retribuir a cada um segundo as suas obras.</a:t>
            </a:r>
          </a:p>
          <a:p>
            <a:pPr lvl="1"/>
            <a:r>
              <a:rPr lang="pt-BR" dirty="0"/>
              <a:t>Apocalipse 22:12</a:t>
            </a:r>
          </a:p>
        </p:txBody>
      </p:sp>
    </p:spTree>
    <p:extLst>
      <p:ext uri="{BB962C8B-B14F-4D97-AF65-F5344CB8AC3E}">
        <p14:creationId xmlns:p14="http://schemas.microsoft.com/office/powerpoint/2010/main" val="374618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02901DB8-FA69-7C62-05D7-3158CDB217C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Não vos maravilheis disto, porque vem a hora em que todos os que se acham nos túmulos ouvirão a sua voz e sairão: os que tiverem feito o bem, para a ressurreição da vida; e os que tiverem praticado o mal, para a ressurreição do juízo.</a:t>
            </a:r>
          </a:p>
          <a:p>
            <a:pPr lvl="1"/>
            <a:r>
              <a:rPr lang="pt-BR" dirty="0"/>
              <a:t>João 5:28-29</a:t>
            </a:r>
          </a:p>
        </p:txBody>
      </p:sp>
    </p:spTree>
    <p:extLst>
      <p:ext uri="{BB962C8B-B14F-4D97-AF65-F5344CB8AC3E}">
        <p14:creationId xmlns:p14="http://schemas.microsoft.com/office/powerpoint/2010/main" val="200925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81217B87-1C0C-3791-17D7-0EA49A1BF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6. Diante disto, o que devemos fazer?</a:t>
            </a:r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5009FE65-70DF-C029-2C08-E46915AB10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(Lucas 21:34-36)</a:t>
            </a:r>
          </a:p>
        </p:txBody>
      </p:sp>
      <p:pic>
        <p:nvPicPr>
          <p:cNvPr id="10" name="Espaço Reservado para Imagem 9" descr="Pessoa posando para foto em frente a mesa&#10;&#10;O conteúdo gerado por IA pode estar incorreto.">
            <a:extLst>
              <a:ext uri="{FF2B5EF4-FFF2-40B4-BE49-F238E27FC236}">
                <a16:creationId xmlns:a16="http://schemas.microsoft.com/office/drawing/2014/main" id="{326C3DF8-5E07-2A42-7F4C-C203772F884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77" r="175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81559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B0BD231E-7009-8354-8B7F-F12D381BE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93617" y="496170"/>
            <a:ext cx="9804766" cy="449146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pt-BR" dirty="0"/>
              <a:t>Acautelai-vos por vós mesmos, para que nunca vos suceda que o vosso coração fique sobrecarregado com as consequências da orgia, da embriaguez e das preocupações deste mundo, e para que aquele dia não venha sobre vós repentinamente, como um laço. Pois há de sobrevir a todos os que vivem sobre a face de toda a terra. Vigiai, pois, a todo tempo, orando, para que possais escapar de todas estas coisas que têm de suceder e estar em pé na presença do Filho do Homem.</a:t>
            </a:r>
          </a:p>
          <a:p>
            <a:pPr lvl="1"/>
            <a:r>
              <a:rPr lang="pt-BR" dirty="0"/>
              <a:t>Lucas 21:34-36</a:t>
            </a:r>
          </a:p>
        </p:txBody>
      </p:sp>
    </p:spTree>
    <p:extLst>
      <p:ext uri="{BB962C8B-B14F-4D97-AF65-F5344CB8AC3E}">
        <p14:creationId xmlns:p14="http://schemas.microsoft.com/office/powerpoint/2010/main" val="4227551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DD2AA6EE-1A04-4E58-A5F9-C444521FF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7.	Qual será a reação dos ímpios à volta de Jesus?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E2E125-063A-A2D0-28D9-D9C17F9A1C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(Apocalipse 6:15-17)</a:t>
            </a:r>
          </a:p>
        </p:txBody>
      </p:sp>
      <p:pic>
        <p:nvPicPr>
          <p:cNvPr id="7" name="Espaço Reservado para Imagem 6" descr="Uma imagem contendo pessoa, homem, mulher, jovem&#10;&#10;O conteúdo gerado por IA pode estar incorreto.">
            <a:extLst>
              <a:ext uri="{FF2B5EF4-FFF2-40B4-BE49-F238E27FC236}">
                <a16:creationId xmlns:a16="http://schemas.microsoft.com/office/drawing/2014/main" id="{B3018C17-5135-77D3-0C9A-BA9D2A63EB5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34047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54C037A-AABA-066A-C10B-14A11DC2CC4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Os reis da terra, os grandes, os comandantes, os ricos, os poderosos e todo escravo e todo livre se esconderam nas cavernas e nos penhascos dos montes e disseram aos montes e aos rochedos: Caí sobre nós e escondei-nos da face daquele que se assenta no trono e da ira do Cordeiro, porque chegou o grande Dia da ira deles; e quem é que pode suster-se?</a:t>
            </a:r>
          </a:p>
          <a:p>
            <a:pPr lvl="1"/>
            <a:r>
              <a:rPr lang="pt-BR" dirty="0"/>
              <a:t>Apocalipse 6:15-17</a:t>
            </a:r>
          </a:p>
        </p:txBody>
      </p:sp>
    </p:spTree>
    <p:extLst>
      <p:ext uri="{BB962C8B-B14F-4D97-AF65-F5344CB8AC3E}">
        <p14:creationId xmlns:p14="http://schemas.microsoft.com/office/powerpoint/2010/main" val="2047597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215210FD-4BDB-B71F-0F5F-604E42538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717323" cy="3446586"/>
          </a:xfrm>
        </p:spPr>
        <p:txBody>
          <a:bodyPr/>
          <a:lstStyle/>
          <a:p>
            <a:r>
              <a:rPr lang="pt-BR" dirty="0"/>
              <a:t>8. O que dirão os salvos naquele dia? 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2500396-B091-3492-9848-B7FBF753E2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(Isaías 25:9)</a:t>
            </a:r>
          </a:p>
        </p:txBody>
      </p:sp>
      <p:pic>
        <p:nvPicPr>
          <p:cNvPr id="7" name="Espaço Reservado para Imagem 6" descr="Homem ao lado de uma mulher&#10;&#10;O conteúdo gerado por IA pode estar incorreto.">
            <a:extLst>
              <a:ext uri="{FF2B5EF4-FFF2-40B4-BE49-F238E27FC236}">
                <a16:creationId xmlns:a16="http://schemas.microsoft.com/office/drawing/2014/main" id="{4F948E92-0956-25CE-C0D0-41D4349B31B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8754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4F9F8748-A6A9-A8FC-22CB-9627D7ABA0D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i="0" dirty="0"/>
              <a:t>Naquele dia, se dirá: Eis que este é o nosso Deus, em quem esperávamos, e ele nos salvará; este é o SENHOR, a quem aguardávamos; na sua salvação exultaremos e nos alegraremos.</a:t>
            </a:r>
            <a:endParaRPr lang="pt-BR" dirty="0"/>
          </a:p>
          <a:p>
            <a:pPr lvl="1"/>
            <a:r>
              <a:rPr lang="pt-BR" i="0" dirty="0"/>
              <a:t>Isaías 25:9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46547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CC61B5D4-6ACF-FAF3-51E7-A0D295F35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9. Qual é o chamado de Jesus para todos os seus discípulos?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FF914A5-F41B-741C-F6F8-34EB69D3BB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(Mateus 28:18-20)</a:t>
            </a:r>
          </a:p>
        </p:txBody>
      </p:sp>
      <p:pic>
        <p:nvPicPr>
          <p:cNvPr id="7" name="Espaço Reservado para Imagem 6" descr="Mulher sentada a mesa com bolo de aniversário&#10;&#10;O conteúdo gerado por IA pode estar incorreto.">
            <a:extLst>
              <a:ext uri="{FF2B5EF4-FFF2-40B4-BE49-F238E27FC236}">
                <a16:creationId xmlns:a16="http://schemas.microsoft.com/office/drawing/2014/main" id="{4036F8F2-F831-988C-9B29-39FCB65E1EE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79" r="1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7398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DC5E6108-AE1B-E8F2-FA47-47C19762B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460" y="638675"/>
            <a:ext cx="10551079" cy="420265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</a:pPr>
            <a:r>
              <a:rPr lang="pt-BR" dirty="0"/>
              <a:t>Jesus, aproximando-se, falou-lhes, dizendo: Toda a autoridade me foi dada no céu e na terra. Ide, portanto, fazei discípulos de todas as nações, batizando-os em nome do Pai, e do Filho, e do Espírito Santo ensinando-os a guardar todas as coisas que vos tenho ordenado. E eis que estou convosco todos os dias até à consumação do século.</a:t>
            </a:r>
          </a:p>
          <a:p>
            <a:pPr lvl="1"/>
            <a:r>
              <a:rPr lang="pt-BR" dirty="0"/>
              <a:t>Mateus 28:18-20</a:t>
            </a:r>
          </a:p>
        </p:txBody>
      </p:sp>
    </p:spTree>
    <p:extLst>
      <p:ext uri="{BB962C8B-B14F-4D97-AF65-F5344CB8AC3E}">
        <p14:creationId xmlns:p14="http://schemas.microsoft.com/office/powerpoint/2010/main" val="55684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 descr="Homem de uniforme e chapéu&#10;&#10;O conteúdo gerado por IA pode estar incorreto.">
            <a:extLst>
              <a:ext uri="{FF2B5EF4-FFF2-40B4-BE49-F238E27FC236}">
                <a16:creationId xmlns:a16="http://schemas.microsoft.com/office/drawing/2014/main" id="{2E0E3125-C258-7021-F7F4-4EC0CA24987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6578" b="16578"/>
          <a:stretch>
            <a:fillRect/>
          </a:stretch>
        </p:blipFill>
        <p:spPr/>
      </p:pic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08D8B4-5D24-5C93-783A-BB04B175ECB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pt-BR" dirty="0"/>
              <a:t>Em março de 1942, o General Douglas MacArthur teve que deixar as Filipinas em plena segunda guerra mundial.</a:t>
            </a:r>
          </a:p>
        </p:txBody>
      </p:sp>
    </p:spTree>
    <p:extLst>
      <p:ext uri="{BB962C8B-B14F-4D97-AF65-F5344CB8AC3E}">
        <p14:creationId xmlns:p14="http://schemas.microsoft.com/office/powerpoint/2010/main" val="237535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5BF9D80-2234-CCD3-6BF3-18364EC0B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09900" y="274482"/>
            <a:ext cx="6172200" cy="3280087"/>
          </a:xfrm>
          <a:effectLst>
            <a:outerShdw blurRad="50800" dist="38100" dir="5400000" algn="t" rotWithShape="0">
              <a:schemeClr val="accent1"/>
            </a:outerShdw>
          </a:effectLst>
        </p:spPr>
        <p:txBody>
          <a:bodyPr/>
          <a:lstStyle/>
          <a:p>
            <a:pPr lvl="1"/>
            <a:r>
              <a:rPr lang="pt-BR" dirty="0">
                <a:solidFill>
                  <a:schemeClr val="bg1"/>
                </a:solidFill>
              </a:rPr>
              <a:t>A volta de Jesus é a mais importante promessa feita por Deus para a humanidade.</a:t>
            </a:r>
          </a:p>
        </p:txBody>
      </p:sp>
    </p:spTree>
    <p:extLst>
      <p:ext uri="{BB962C8B-B14F-4D97-AF65-F5344CB8AC3E}">
        <p14:creationId xmlns:p14="http://schemas.microsoft.com/office/powerpoint/2010/main" val="4232535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C224061-4977-E2C9-B155-F09CEC37B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Minha Decisão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6CF0D135-4796-BAB0-2ABC-C65F667EA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Aceito preparar-me como discípulo para me encontrar  com Jesus no grande dia da Sua volta</a:t>
            </a:r>
          </a:p>
          <a:p>
            <a:r>
              <a:rPr lang="pt-BR" dirty="0"/>
              <a:t>Me disponho a discipular pessoas para a breve vinda do nosso Senhor Jesus Cristo, participando ativamente da pregação do evangelho. </a:t>
            </a:r>
          </a:p>
        </p:txBody>
      </p:sp>
      <p:pic>
        <p:nvPicPr>
          <p:cNvPr id="10" name="Espaço Reservado para Imagem 9" descr="Homem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F2643032-1F43-4CA9-A8DB-5C4BABDFAE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07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0A804-1F36-E9AB-643A-767B80081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Atividades para a semana:</a:t>
            </a:r>
          </a:p>
        </p:txBody>
      </p:sp>
      <p:sp>
        <p:nvSpPr>
          <p:cNvPr id="5" name="Espaço Reservado para Conteúdo 4">
            <a:extLst>
              <a:ext uri="{FF2B5EF4-FFF2-40B4-BE49-F238E27FC236}">
                <a16:creationId xmlns:a16="http://schemas.microsoft.com/office/drawing/2014/main" id="{08677AB2-B91E-24F0-E496-31526A2D9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Assistir o vídeo sobre a volta de Jesus a partir do minuto 30.</a:t>
            </a:r>
          </a:p>
        </p:txBody>
      </p:sp>
      <p:pic>
        <p:nvPicPr>
          <p:cNvPr id="10" name="Espaço Reservado para Imagem 9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4208CDCC-271E-5275-A4E3-5CC8B5060B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7586" r="175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50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0099FE-DBBB-ACF9-8938-A4DC72B6C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13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8905CCF2-EF00-47F2-ADB1-EFAE48C79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1. Qual foi a promessa de Jesus a seus discípulos? 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62D01C-8F2B-2DA5-1696-232F25109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(João 14:1-3)</a:t>
            </a:r>
          </a:p>
        </p:txBody>
      </p:sp>
      <p:pic>
        <p:nvPicPr>
          <p:cNvPr id="8" name="Espaço Reservado para Imagem 7" descr="Pessoa com cabelo comprido&#10;&#10;O conteúdo gerado por IA pode estar incorreto.">
            <a:extLst>
              <a:ext uri="{FF2B5EF4-FFF2-40B4-BE49-F238E27FC236}">
                <a16:creationId xmlns:a16="http://schemas.microsoft.com/office/drawing/2014/main" id="{AD7E7823-BE97-9F96-7B8F-3E7FDB5539F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2643" b="26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27113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8C3E985-2115-F9C1-3690-8178B7A078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Não se turbe o vosso coração; credes em Deus, crede também em mim. Na casa de meu Pai há muitas moradas. Se assim não fora, eu </a:t>
            </a:r>
            <a:r>
              <a:rPr lang="pt-BR" dirty="0" err="1"/>
              <a:t>vo-lo</a:t>
            </a:r>
            <a:r>
              <a:rPr lang="pt-BR" dirty="0"/>
              <a:t> teria dito. Pois vou preparar-vos lugar. E, quando eu for e vos preparar lugar, voltarei e vos receberei para mim mesmo, para que, onde eu estou, estejais vós também.</a:t>
            </a:r>
          </a:p>
          <a:p>
            <a:pPr lvl="1"/>
            <a:r>
              <a:rPr lang="pt-BR" dirty="0"/>
              <a:t>João 14:1-3</a:t>
            </a:r>
          </a:p>
        </p:txBody>
      </p:sp>
    </p:spTree>
    <p:extLst>
      <p:ext uri="{BB962C8B-B14F-4D97-AF65-F5344CB8AC3E}">
        <p14:creationId xmlns:p14="http://schemas.microsoft.com/office/powerpoint/2010/main" val="2756938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2A0A60C-5616-1B04-223F-D47CA9248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 volta de Jesus é mencionada mais de 2.000 vezes em toda a Bíblia. Ela é a maior esperança do cristão.</a:t>
            </a:r>
          </a:p>
        </p:txBody>
      </p:sp>
    </p:spTree>
    <p:extLst>
      <p:ext uri="{BB962C8B-B14F-4D97-AF65-F5344CB8AC3E}">
        <p14:creationId xmlns:p14="http://schemas.microsoft.com/office/powerpoint/2010/main" val="372809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39E7B059-FA75-9B3C-6FCF-E9E4F1D82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527" y="1055076"/>
            <a:ext cx="6061319" cy="3446586"/>
          </a:xfrm>
        </p:spPr>
        <p:txBody>
          <a:bodyPr>
            <a:normAutofit/>
          </a:bodyPr>
          <a:lstStyle/>
          <a:p>
            <a:r>
              <a:rPr lang="pt-BR" dirty="0"/>
              <a:t>2.	Que sinais indicariam a proximidade da volta de Jesus?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FED5B13-4158-07A6-C34C-E5904DDE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0527" y="4712676"/>
            <a:ext cx="6213719" cy="109024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 (</a:t>
            </a:r>
            <a:r>
              <a:rPr lang="pt-BR" dirty="0" err="1"/>
              <a:t>Lc</a:t>
            </a:r>
            <a:r>
              <a:rPr lang="pt-BR" dirty="0"/>
              <a:t> 21:25-26; Mateus 24:7-8; Mateus 24:11, 24-25)</a:t>
            </a:r>
          </a:p>
        </p:txBody>
      </p:sp>
      <p:pic>
        <p:nvPicPr>
          <p:cNvPr id="16" name="Espaço Reservado para Imagem 15" descr="Homem com a luz acesa&#10;&#10;O conteúdo gerado por IA pode estar incorreto.">
            <a:extLst>
              <a:ext uri="{FF2B5EF4-FFF2-40B4-BE49-F238E27FC236}">
                <a16:creationId xmlns:a16="http://schemas.microsoft.com/office/drawing/2014/main" id="{84010751-AAF2-9EDE-61C3-04B7381EE4F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379" r="1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81963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9F21329-FE55-15E1-3633-6D7E22E8ACF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Haverá sinais no sol, na lua e nas estrelas; sobre a terra, angústia entre as nações em perplexidade por causa do bramido do mar e das ondas haverá homens que desmaiarão de terror e pela expectativa das coisas que sobrevirão ao mundo; pois os poderes dos céus serão abalados.</a:t>
            </a:r>
          </a:p>
          <a:p>
            <a:pPr lvl="1"/>
            <a:r>
              <a:rPr lang="pt-BR" dirty="0"/>
              <a:t>Lucas 21:25-26</a:t>
            </a:r>
          </a:p>
        </p:txBody>
      </p:sp>
    </p:spTree>
    <p:extLst>
      <p:ext uri="{BB962C8B-B14F-4D97-AF65-F5344CB8AC3E}">
        <p14:creationId xmlns:p14="http://schemas.microsoft.com/office/powerpoint/2010/main" val="2358239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FDA50457-1CDE-FA76-189B-70EF969D2F3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pt-BR" dirty="0"/>
              <a:t>Porque, assim como o relâmpago sai do oriente e se mostra até no ocidente, assim há de ser a vinda do Filho do Homem. Onde estiver o cadáver, aí se ajuntarão os abutres.</a:t>
            </a:r>
          </a:p>
          <a:p>
            <a:pPr lvl="1"/>
            <a:r>
              <a:rPr lang="pt-BR" dirty="0"/>
              <a:t>Mateus 24:27-28</a:t>
            </a:r>
          </a:p>
        </p:txBody>
      </p:sp>
    </p:spTree>
    <p:extLst>
      <p:ext uri="{BB962C8B-B14F-4D97-AF65-F5344CB8AC3E}">
        <p14:creationId xmlns:p14="http://schemas.microsoft.com/office/powerpoint/2010/main" val="2034528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Personalizar 22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6E5F43"/>
      </a:accent1>
      <a:accent2>
        <a:srgbClr val="A79971"/>
      </a:accent2>
      <a:accent3>
        <a:srgbClr val="76684B"/>
      </a:accent3>
      <a:accent4>
        <a:srgbClr val="D7CAB5"/>
      </a:accent4>
      <a:accent5>
        <a:srgbClr val="BBAB85"/>
      </a:accent5>
      <a:accent6>
        <a:srgbClr val="D7CAB5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1256</Words>
  <Application>Microsoft Macintosh PowerPoint</Application>
  <PresentationFormat>Widescreen</PresentationFormat>
  <Paragraphs>65</Paragraphs>
  <Slides>33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33</vt:i4>
      </vt:variant>
    </vt:vector>
  </HeadingPairs>
  <TitlesOfParts>
    <vt:vector size="40" baseType="lpstr">
      <vt:lpstr>Aptos</vt:lpstr>
      <vt:lpstr>Aptos Display</vt:lpstr>
      <vt:lpstr>Arial</vt:lpstr>
      <vt:lpstr>Fonte do Sistema Regular</vt:lpstr>
      <vt:lpstr>Georgia</vt:lpstr>
      <vt:lpstr>Wingdings</vt:lpstr>
      <vt:lpstr>Tema do Office</vt:lpstr>
      <vt:lpstr>Apresentação do PowerPoint</vt:lpstr>
      <vt:lpstr>A Volta de Jesus</vt:lpstr>
      <vt:lpstr>Apresentação do PowerPoint</vt:lpstr>
      <vt:lpstr>1. Qual foi a promessa de Jesus a seus discípulos? </vt:lpstr>
      <vt:lpstr>Apresentação do PowerPoint</vt:lpstr>
      <vt:lpstr>A volta de Jesus é mencionada mais de 2.000 vezes em toda a Bíblia. Ela é a maior esperança do cristão.</vt:lpstr>
      <vt:lpstr>2. Que sinais indicariam a proximidade da volta de Jesus?</vt:lpstr>
      <vt:lpstr>Apresentação do PowerPoint</vt:lpstr>
      <vt:lpstr>Apresentação do PowerPoint</vt:lpstr>
      <vt:lpstr>Apresentação do PowerPoint</vt:lpstr>
      <vt:lpstr>3. Como será a volta de Jesus?</vt:lpstr>
      <vt:lpstr>Apresentação do PowerPoint</vt:lpstr>
      <vt:lpstr>Apresentação do PowerPoint</vt:lpstr>
      <vt:lpstr>Apresentação do PowerPoint</vt:lpstr>
      <vt:lpstr>4. O que acontecerá na volta de Jesus? </vt:lpstr>
      <vt:lpstr>Apresentação do PowerPoint</vt:lpstr>
      <vt:lpstr>Apresentação do PowerPoint</vt:lpstr>
      <vt:lpstr>4. O que acontecerá na volta de Jesus?</vt:lpstr>
      <vt:lpstr>5. Para que Jesus voltará? </vt:lpstr>
      <vt:lpstr>Apresentação do PowerPoint</vt:lpstr>
      <vt:lpstr>Apresentação do PowerPoint</vt:lpstr>
      <vt:lpstr>6. Diante disto, o que devemos fazer?</vt:lpstr>
      <vt:lpstr>Apresentação do PowerPoint</vt:lpstr>
      <vt:lpstr>7. Qual será a reação dos ímpios à volta de Jesus? </vt:lpstr>
      <vt:lpstr>Apresentação do PowerPoint</vt:lpstr>
      <vt:lpstr>8. O que dirão os salvos naquele dia? </vt:lpstr>
      <vt:lpstr>Apresentação do PowerPoint</vt:lpstr>
      <vt:lpstr>9. Qual é o chamado de Jesus para todos os seus discípulos?</vt:lpstr>
      <vt:lpstr>Apresentação do PowerPoint</vt:lpstr>
      <vt:lpstr>Apresentação do PowerPoint</vt:lpstr>
      <vt:lpstr>Minha Decisão</vt:lpstr>
      <vt:lpstr>Atividades para a semana: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marcos aurelio gularte de castro</dc:creator>
  <cp:lastModifiedBy>marcos aurelio gularte de castro</cp:lastModifiedBy>
  <cp:revision>2</cp:revision>
  <dcterms:created xsi:type="dcterms:W3CDTF">2025-06-05T19:45:26Z</dcterms:created>
  <dcterms:modified xsi:type="dcterms:W3CDTF">2025-06-12T14:35:02Z</dcterms:modified>
</cp:coreProperties>
</file>