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4" r:id="rId14"/>
    <p:sldId id="293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280" r:id="rId29"/>
    <p:sldId id="282" r:id="rId30"/>
    <p:sldId id="258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F43"/>
    <a:srgbClr val="E4D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075214-3096-9240-9496-D9934D00A712}" v="47" dt="2025-06-16T19:03:25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5"/>
    <p:restoredTop sz="94694"/>
  </p:normalViewPr>
  <p:slideViewPr>
    <p:cSldViewPr snapToGrid="0">
      <p:cViewPr varScale="1">
        <p:scale>
          <a:sx n="98" d="100"/>
          <a:sy n="98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4A217-8A29-EB4E-A382-3D04E636F0D2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33214-2945-504F-9A91-EEFC415D2B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67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33214-2945-504F-9A91-EEFC415D2B8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176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33214-2945-504F-9A91-EEFC415D2B8F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616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vre 18">
            <a:extLst>
              <a:ext uri="{FF2B5EF4-FFF2-40B4-BE49-F238E27FC236}">
                <a16:creationId xmlns:a16="http://schemas.microsoft.com/office/drawing/2014/main" id="{DEF471CB-8E93-AB46-B8F2-5B253EF72600}"/>
              </a:ext>
            </a:extLst>
          </p:cNvPr>
          <p:cNvSpPr/>
          <p:nvPr userDrawn="1"/>
        </p:nvSpPr>
        <p:spPr>
          <a:xfrm>
            <a:off x="0" y="2813393"/>
            <a:ext cx="12192000" cy="4044607"/>
          </a:xfrm>
          <a:custGeom>
            <a:avLst/>
            <a:gdLst>
              <a:gd name="connsiteX0" fmla="*/ 0 w 12192000"/>
              <a:gd name="connsiteY0" fmla="*/ 0 h 4044607"/>
              <a:gd name="connsiteX1" fmla="*/ 1901946 w 12192000"/>
              <a:gd name="connsiteY1" fmla="*/ 0 h 4044607"/>
              <a:gd name="connsiteX2" fmla="*/ 2375065 w 12192000"/>
              <a:gd name="connsiteY2" fmla="*/ 564412 h 4044607"/>
              <a:gd name="connsiteX3" fmla="*/ 10628416 w 12192000"/>
              <a:gd name="connsiteY3" fmla="*/ 564412 h 4044607"/>
              <a:gd name="connsiteX4" fmla="*/ 12192000 w 12192000"/>
              <a:gd name="connsiteY4" fmla="*/ 1419940 h 4044607"/>
              <a:gd name="connsiteX5" fmla="*/ 12191998 w 12192000"/>
              <a:gd name="connsiteY5" fmla="*/ 1419940 h 4044607"/>
              <a:gd name="connsiteX6" fmla="*/ 12191998 w 12192000"/>
              <a:gd name="connsiteY6" fmla="*/ 4044607 h 4044607"/>
              <a:gd name="connsiteX7" fmla="*/ 0 w 12192000"/>
              <a:gd name="connsiteY7" fmla="*/ 4044607 h 4044607"/>
              <a:gd name="connsiteX8" fmla="*/ 0 w 12192000"/>
              <a:gd name="connsiteY8" fmla="*/ 1419940 h 404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044607">
                <a:moveTo>
                  <a:pt x="0" y="0"/>
                </a:moveTo>
                <a:lnTo>
                  <a:pt x="1901946" y="0"/>
                </a:lnTo>
                <a:lnTo>
                  <a:pt x="2375065" y="564412"/>
                </a:lnTo>
                <a:lnTo>
                  <a:pt x="10628416" y="564412"/>
                </a:lnTo>
                <a:lnTo>
                  <a:pt x="12192000" y="1419940"/>
                </a:lnTo>
                <a:lnTo>
                  <a:pt x="12191998" y="1419940"/>
                </a:lnTo>
                <a:lnTo>
                  <a:pt x="12191998" y="4044607"/>
                </a:lnTo>
                <a:lnTo>
                  <a:pt x="0" y="4044607"/>
                </a:lnTo>
                <a:lnTo>
                  <a:pt x="0" y="1419940"/>
                </a:ln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4" name="Forma Livre 13">
            <a:extLst>
              <a:ext uri="{FF2B5EF4-FFF2-40B4-BE49-F238E27FC236}">
                <a16:creationId xmlns:a16="http://schemas.microsoft.com/office/drawing/2014/main" id="{A88ED5C7-9967-3651-C9C6-D818DBBE8973}"/>
              </a:ext>
            </a:extLst>
          </p:cNvPr>
          <p:cNvSpPr/>
          <p:nvPr userDrawn="1"/>
        </p:nvSpPr>
        <p:spPr>
          <a:xfrm>
            <a:off x="0" y="5447999"/>
            <a:ext cx="12192000" cy="1419940"/>
          </a:xfrm>
          <a:custGeom>
            <a:avLst/>
            <a:gdLst>
              <a:gd name="connsiteX0" fmla="*/ 0 w 12192000"/>
              <a:gd name="connsiteY0" fmla="*/ 0 h 1419940"/>
              <a:gd name="connsiteX1" fmla="*/ 1901946 w 12192000"/>
              <a:gd name="connsiteY1" fmla="*/ 0 h 1419940"/>
              <a:gd name="connsiteX2" fmla="*/ 2375065 w 12192000"/>
              <a:gd name="connsiteY2" fmla="*/ 564412 h 1419940"/>
              <a:gd name="connsiteX3" fmla="*/ 10628416 w 12192000"/>
              <a:gd name="connsiteY3" fmla="*/ 564412 h 1419940"/>
              <a:gd name="connsiteX4" fmla="*/ 12192000 w 12192000"/>
              <a:gd name="connsiteY4" fmla="*/ 1419940 h 1419940"/>
              <a:gd name="connsiteX5" fmla="*/ 0 w 12192000"/>
              <a:gd name="connsiteY5" fmla="*/ 1419940 h 141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419940">
                <a:moveTo>
                  <a:pt x="0" y="0"/>
                </a:moveTo>
                <a:lnTo>
                  <a:pt x="1901946" y="0"/>
                </a:lnTo>
                <a:lnTo>
                  <a:pt x="2375065" y="564412"/>
                </a:lnTo>
                <a:lnTo>
                  <a:pt x="10628416" y="564412"/>
                </a:lnTo>
                <a:lnTo>
                  <a:pt x="12192000" y="1419940"/>
                </a:lnTo>
                <a:lnTo>
                  <a:pt x="0" y="14199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73F9E2-FBE1-8076-70CA-FB18B4D81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6800" y="3429000"/>
            <a:ext cx="8737600" cy="2575066"/>
          </a:xfrm>
        </p:spPr>
        <p:txBody>
          <a:bodyPr anchor="b">
            <a:normAutofit/>
          </a:bodyPr>
          <a:lstStyle>
            <a:lvl1pPr algn="ctr">
              <a:defRPr sz="16600"/>
            </a:lvl1pPr>
          </a:lstStyle>
          <a:p>
            <a:r>
              <a:rPr lang="pt-BR" dirty="0"/>
              <a:t>O Mestre</a:t>
            </a:r>
          </a:p>
        </p:txBody>
      </p:sp>
      <p:sp>
        <p:nvSpPr>
          <p:cNvPr id="10" name="Triângulo Retângulo 9">
            <a:extLst>
              <a:ext uri="{FF2B5EF4-FFF2-40B4-BE49-F238E27FC236}">
                <a16:creationId xmlns:a16="http://schemas.microsoft.com/office/drawing/2014/main" id="{2C7896C8-4FE0-CB29-45D6-8F38B25B8DB1}"/>
              </a:ext>
            </a:extLst>
          </p:cNvPr>
          <p:cNvSpPr/>
          <p:nvPr userDrawn="1"/>
        </p:nvSpPr>
        <p:spPr>
          <a:xfrm flipV="1">
            <a:off x="0" y="-9939"/>
            <a:ext cx="1879600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Retângulo 10">
            <a:extLst>
              <a:ext uri="{FF2B5EF4-FFF2-40B4-BE49-F238E27FC236}">
                <a16:creationId xmlns:a16="http://schemas.microsoft.com/office/drawing/2014/main" id="{46BC6CE5-84C9-D28D-1A3E-C029E0D25085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B7F8EDDB-FE5A-815E-353E-C0352B8E23EE}"/>
              </a:ext>
            </a:extLst>
          </p:cNvPr>
          <p:cNvSpPr/>
          <p:nvPr userDrawn="1"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143813-F619-14D7-8056-9F7D4729E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34" y="6157969"/>
            <a:ext cx="9144000" cy="495829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72FB712-58EF-8551-527B-35BBF2F5A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86" y="168204"/>
            <a:ext cx="926505" cy="5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5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B0DF-68FC-BEB4-3793-412B75E1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C79A023-22EC-F272-20CA-DCEB0DBC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B0FE2B-60D6-B736-A32D-AD46344D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F4CA3E-B512-0562-AE18-F6656E7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04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B0DF-68FC-BEB4-3793-412B75E1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1" y="1757512"/>
            <a:ext cx="9118600" cy="3985845"/>
          </a:xfrm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57AF408-C694-0E26-689D-0AF99C008703}"/>
              </a:ext>
            </a:extLst>
          </p:cNvPr>
          <p:cNvGrpSpPr/>
          <p:nvPr userDrawn="1"/>
        </p:nvGrpSpPr>
        <p:grpSpPr>
          <a:xfrm>
            <a:off x="5709138" y="261088"/>
            <a:ext cx="1065954" cy="1260321"/>
            <a:chOff x="5981508" y="583122"/>
            <a:chExt cx="793584" cy="938287"/>
          </a:xfrm>
          <a:solidFill>
            <a:schemeClr val="accent5"/>
          </a:solidFill>
        </p:grpSpPr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1D446B2A-558D-0605-0534-803BAC65F355}"/>
                </a:ext>
              </a:extLst>
            </p:cNvPr>
            <p:cNvSpPr/>
            <p:nvPr/>
          </p:nvSpPr>
          <p:spPr>
            <a:xfrm>
              <a:off x="5981508" y="583122"/>
              <a:ext cx="793584" cy="938287"/>
            </a:xfrm>
            <a:custGeom>
              <a:avLst/>
              <a:gdLst>
                <a:gd name="connsiteX0" fmla="*/ 372496 w 793584"/>
                <a:gd name="connsiteY0" fmla="*/ 1351 h 938287"/>
                <a:gd name="connsiteX1" fmla="*/ 383538 w 793584"/>
                <a:gd name="connsiteY1" fmla="*/ 1351 h 938287"/>
                <a:gd name="connsiteX2" fmla="*/ 383977 w 793584"/>
                <a:gd name="connsiteY2" fmla="*/ 0 h 938287"/>
                <a:gd name="connsiteX3" fmla="*/ 415010 w 793584"/>
                <a:gd name="connsiteY3" fmla="*/ 0 h 938287"/>
                <a:gd name="connsiteX4" fmla="*/ 415449 w 793584"/>
                <a:gd name="connsiteY4" fmla="*/ 1351 h 938287"/>
                <a:gd name="connsiteX5" fmla="*/ 424465 w 793584"/>
                <a:gd name="connsiteY5" fmla="*/ 1351 h 938287"/>
                <a:gd name="connsiteX6" fmla="*/ 440674 w 793584"/>
                <a:gd name="connsiteY6" fmla="*/ 1351 h 938287"/>
                <a:gd name="connsiteX7" fmla="*/ 446077 w 793584"/>
                <a:gd name="connsiteY7" fmla="*/ 3377 h 938287"/>
                <a:gd name="connsiteX8" fmla="*/ 456579 w 793584"/>
                <a:gd name="connsiteY8" fmla="*/ 5369 h 938287"/>
                <a:gd name="connsiteX9" fmla="*/ 467925 w 793584"/>
                <a:gd name="connsiteY9" fmla="*/ 6855 h 938287"/>
                <a:gd name="connsiteX10" fmla="*/ 477346 w 793584"/>
                <a:gd name="connsiteY10" fmla="*/ 7429 h 938287"/>
                <a:gd name="connsiteX11" fmla="*/ 478764 w 793584"/>
                <a:gd name="connsiteY11" fmla="*/ 8813 h 938287"/>
                <a:gd name="connsiteX12" fmla="*/ 486193 w 793584"/>
                <a:gd name="connsiteY12" fmla="*/ 8712 h 938287"/>
                <a:gd name="connsiteX13" fmla="*/ 486936 w 793584"/>
                <a:gd name="connsiteY13" fmla="*/ 10840 h 938287"/>
                <a:gd name="connsiteX14" fmla="*/ 490921 w 793584"/>
                <a:gd name="connsiteY14" fmla="*/ 10840 h 938287"/>
                <a:gd name="connsiteX15" fmla="*/ 495041 w 793584"/>
                <a:gd name="connsiteY15" fmla="*/ 12798 h 938287"/>
                <a:gd name="connsiteX16" fmla="*/ 500950 w 793584"/>
                <a:gd name="connsiteY16" fmla="*/ 12798 h 938287"/>
                <a:gd name="connsiteX17" fmla="*/ 502503 w 793584"/>
                <a:gd name="connsiteY17" fmla="*/ 14723 h 938287"/>
                <a:gd name="connsiteX18" fmla="*/ 513748 w 793584"/>
                <a:gd name="connsiteY18" fmla="*/ 16209 h 938287"/>
                <a:gd name="connsiteX19" fmla="*/ 515639 w 793584"/>
                <a:gd name="connsiteY19" fmla="*/ 17796 h 938287"/>
                <a:gd name="connsiteX20" fmla="*/ 521177 w 793584"/>
                <a:gd name="connsiteY20" fmla="*/ 18201 h 938287"/>
                <a:gd name="connsiteX21" fmla="*/ 525499 w 793584"/>
                <a:gd name="connsiteY21" fmla="*/ 21578 h 938287"/>
                <a:gd name="connsiteX22" fmla="*/ 530733 w 793584"/>
                <a:gd name="connsiteY22" fmla="*/ 21578 h 938287"/>
                <a:gd name="connsiteX23" fmla="*/ 531139 w 793584"/>
                <a:gd name="connsiteY23" fmla="*/ 23570 h 938287"/>
                <a:gd name="connsiteX24" fmla="*/ 536035 w 793584"/>
                <a:gd name="connsiteY24" fmla="*/ 23671 h 938287"/>
                <a:gd name="connsiteX25" fmla="*/ 537420 w 793584"/>
                <a:gd name="connsiteY25" fmla="*/ 25123 h 938287"/>
                <a:gd name="connsiteX26" fmla="*/ 541843 w 793584"/>
                <a:gd name="connsiteY26" fmla="*/ 25799 h 938287"/>
                <a:gd name="connsiteX27" fmla="*/ 541944 w 793584"/>
                <a:gd name="connsiteY27" fmla="*/ 27656 h 938287"/>
                <a:gd name="connsiteX28" fmla="*/ 544815 w 793584"/>
                <a:gd name="connsiteY28" fmla="*/ 27724 h 938287"/>
                <a:gd name="connsiteX29" fmla="*/ 545727 w 793584"/>
                <a:gd name="connsiteY29" fmla="*/ 29041 h 938287"/>
                <a:gd name="connsiteX30" fmla="*/ 549272 w 793584"/>
                <a:gd name="connsiteY30" fmla="*/ 29108 h 938287"/>
                <a:gd name="connsiteX31" fmla="*/ 549340 w 793584"/>
                <a:gd name="connsiteY31" fmla="*/ 30999 h 938287"/>
                <a:gd name="connsiteX32" fmla="*/ 554236 w 793584"/>
                <a:gd name="connsiteY32" fmla="*/ 31067 h 938287"/>
                <a:gd name="connsiteX33" fmla="*/ 555789 w 793584"/>
                <a:gd name="connsiteY33" fmla="*/ 33025 h 938287"/>
                <a:gd name="connsiteX34" fmla="*/ 561969 w 793584"/>
                <a:gd name="connsiteY34" fmla="*/ 34646 h 938287"/>
                <a:gd name="connsiteX35" fmla="*/ 562509 w 793584"/>
                <a:gd name="connsiteY35" fmla="*/ 36537 h 938287"/>
                <a:gd name="connsiteX36" fmla="*/ 567068 w 793584"/>
                <a:gd name="connsiteY36" fmla="*/ 36470 h 938287"/>
                <a:gd name="connsiteX37" fmla="*/ 568655 w 793584"/>
                <a:gd name="connsiteY37" fmla="*/ 38428 h 938287"/>
                <a:gd name="connsiteX38" fmla="*/ 571559 w 793584"/>
                <a:gd name="connsiteY38" fmla="*/ 38597 h 938287"/>
                <a:gd name="connsiteX39" fmla="*/ 571627 w 793584"/>
                <a:gd name="connsiteY39" fmla="*/ 40454 h 938287"/>
                <a:gd name="connsiteX40" fmla="*/ 574497 w 793584"/>
                <a:gd name="connsiteY40" fmla="*/ 40522 h 938287"/>
                <a:gd name="connsiteX41" fmla="*/ 575442 w 793584"/>
                <a:gd name="connsiteY41" fmla="*/ 41839 h 938287"/>
                <a:gd name="connsiteX42" fmla="*/ 578313 w 793584"/>
                <a:gd name="connsiteY42" fmla="*/ 41906 h 938287"/>
                <a:gd name="connsiteX43" fmla="*/ 578380 w 793584"/>
                <a:gd name="connsiteY43" fmla="*/ 43797 h 938287"/>
                <a:gd name="connsiteX44" fmla="*/ 581251 w 793584"/>
                <a:gd name="connsiteY44" fmla="*/ 43831 h 938287"/>
                <a:gd name="connsiteX45" fmla="*/ 586248 w 793584"/>
                <a:gd name="connsiteY45" fmla="*/ 47208 h 938287"/>
                <a:gd name="connsiteX46" fmla="*/ 589794 w 793584"/>
                <a:gd name="connsiteY46" fmla="*/ 47309 h 938287"/>
                <a:gd name="connsiteX47" fmla="*/ 589996 w 793584"/>
                <a:gd name="connsiteY47" fmla="*/ 49099 h 938287"/>
                <a:gd name="connsiteX48" fmla="*/ 591719 w 793584"/>
                <a:gd name="connsiteY48" fmla="*/ 49403 h 938287"/>
                <a:gd name="connsiteX49" fmla="*/ 591921 w 793584"/>
                <a:gd name="connsiteY49" fmla="*/ 51192 h 938287"/>
                <a:gd name="connsiteX50" fmla="*/ 594758 w 793584"/>
                <a:gd name="connsiteY50" fmla="*/ 51260 h 938287"/>
                <a:gd name="connsiteX51" fmla="*/ 599080 w 793584"/>
                <a:gd name="connsiteY51" fmla="*/ 54637 h 938287"/>
                <a:gd name="connsiteX52" fmla="*/ 602626 w 793584"/>
                <a:gd name="connsiteY52" fmla="*/ 54738 h 938287"/>
                <a:gd name="connsiteX53" fmla="*/ 602693 w 793584"/>
                <a:gd name="connsiteY53" fmla="*/ 56629 h 938287"/>
                <a:gd name="connsiteX54" fmla="*/ 605868 w 793584"/>
                <a:gd name="connsiteY54" fmla="*/ 56865 h 938287"/>
                <a:gd name="connsiteX55" fmla="*/ 610257 w 793584"/>
                <a:gd name="connsiteY55" fmla="*/ 61897 h 938287"/>
                <a:gd name="connsiteX56" fmla="*/ 613972 w 793584"/>
                <a:gd name="connsiteY56" fmla="*/ 63383 h 938287"/>
                <a:gd name="connsiteX57" fmla="*/ 617045 w 793584"/>
                <a:gd name="connsiteY57" fmla="*/ 64092 h 938287"/>
                <a:gd name="connsiteX58" fmla="*/ 619341 w 793584"/>
                <a:gd name="connsiteY58" fmla="*/ 67469 h 938287"/>
                <a:gd name="connsiteX59" fmla="*/ 622853 w 793584"/>
                <a:gd name="connsiteY59" fmla="*/ 67604 h 938287"/>
                <a:gd name="connsiteX60" fmla="*/ 623055 w 793584"/>
                <a:gd name="connsiteY60" fmla="*/ 69393 h 938287"/>
                <a:gd name="connsiteX61" fmla="*/ 624778 w 793584"/>
                <a:gd name="connsiteY61" fmla="*/ 69697 h 938287"/>
                <a:gd name="connsiteX62" fmla="*/ 624980 w 793584"/>
                <a:gd name="connsiteY62" fmla="*/ 71487 h 938287"/>
                <a:gd name="connsiteX63" fmla="*/ 628154 w 793584"/>
                <a:gd name="connsiteY63" fmla="*/ 71757 h 938287"/>
                <a:gd name="connsiteX64" fmla="*/ 631430 w 793584"/>
                <a:gd name="connsiteY64" fmla="*/ 75235 h 938287"/>
                <a:gd name="connsiteX65" fmla="*/ 631734 w 793584"/>
                <a:gd name="connsiteY65" fmla="*/ 76890 h 938287"/>
                <a:gd name="connsiteX66" fmla="*/ 635651 w 793584"/>
                <a:gd name="connsiteY66" fmla="*/ 77093 h 938287"/>
                <a:gd name="connsiteX67" fmla="*/ 635887 w 793584"/>
                <a:gd name="connsiteY67" fmla="*/ 78849 h 938287"/>
                <a:gd name="connsiteX68" fmla="*/ 638623 w 793584"/>
                <a:gd name="connsiteY68" fmla="*/ 80402 h 938287"/>
                <a:gd name="connsiteX69" fmla="*/ 639163 w 793584"/>
                <a:gd name="connsiteY69" fmla="*/ 82293 h 938287"/>
                <a:gd name="connsiteX70" fmla="*/ 642303 w 793584"/>
                <a:gd name="connsiteY70" fmla="*/ 82563 h 938287"/>
                <a:gd name="connsiteX71" fmla="*/ 645342 w 793584"/>
                <a:gd name="connsiteY71" fmla="*/ 86244 h 938287"/>
                <a:gd name="connsiteX72" fmla="*/ 648280 w 793584"/>
                <a:gd name="connsiteY72" fmla="*/ 88067 h 938287"/>
                <a:gd name="connsiteX73" fmla="*/ 648618 w 793584"/>
                <a:gd name="connsiteY73" fmla="*/ 89688 h 938287"/>
                <a:gd name="connsiteX74" fmla="*/ 651758 w 793584"/>
                <a:gd name="connsiteY74" fmla="*/ 89958 h 938287"/>
                <a:gd name="connsiteX75" fmla="*/ 658850 w 793584"/>
                <a:gd name="connsiteY75" fmla="*/ 96746 h 938287"/>
                <a:gd name="connsiteX76" fmla="*/ 668541 w 793584"/>
                <a:gd name="connsiteY76" fmla="*/ 104918 h 938287"/>
                <a:gd name="connsiteX77" fmla="*/ 678503 w 793584"/>
                <a:gd name="connsiteY77" fmla="*/ 115149 h 938287"/>
                <a:gd name="connsiteX78" fmla="*/ 682825 w 793584"/>
                <a:gd name="connsiteY78" fmla="*/ 117581 h 938287"/>
                <a:gd name="connsiteX79" fmla="*/ 683838 w 793584"/>
                <a:gd name="connsiteY79" fmla="*/ 120687 h 938287"/>
                <a:gd name="connsiteX80" fmla="*/ 696501 w 793584"/>
                <a:gd name="connsiteY80" fmla="*/ 133181 h 938287"/>
                <a:gd name="connsiteX81" fmla="*/ 704335 w 793584"/>
                <a:gd name="connsiteY81" fmla="*/ 143042 h 938287"/>
                <a:gd name="connsiteX82" fmla="*/ 711562 w 793584"/>
                <a:gd name="connsiteY82" fmla="*/ 152294 h 938287"/>
                <a:gd name="connsiteX83" fmla="*/ 714500 w 793584"/>
                <a:gd name="connsiteY83" fmla="*/ 154050 h 938287"/>
                <a:gd name="connsiteX84" fmla="*/ 714837 w 793584"/>
                <a:gd name="connsiteY84" fmla="*/ 155738 h 938287"/>
                <a:gd name="connsiteX85" fmla="*/ 716593 w 793584"/>
                <a:gd name="connsiteY85" fmla="*/ 155941 h 938287"/>
                <a:gd name="connsiteX86" fmla="*/ 716796 w 793584"/>
                <a:gd name="connsiteY86" fmla="*/ 159217 h 938287"/>
                <a:gd name="connsiteX87" fmla="*/ 718552 w 793584"/>
                <a:gd name="connsiteY87" fmla="*/ 159419 h 938287"/>
                <a:gd name="connsiteX88" fmla="*/ 718957 w 793584"/>
                <a:gd name="connsiteY88" fmla="*/ 161006 h 938287"/>
                <a:gd name="connsiteX89" fmla="*/ 721895 w 793584"/>
                <a:gd name="connsiteY89" fmla="*/ 163471 h 938287"/>
                <a:gd name="connsiteX90" fmla="*/ 722165 w 793584"/>
                <a:gd name="connsiteY90" fmla="*/ 166646 h 938287"/>
                <a:gd name="connsiteX91" fmla="*/ 723921 w 793584"/>
                <a:gd name="connsiteY91" fmla="*/ 166882 h 938287"/>
                <a:gd name="connsiteX92" fmla="*/ 725542 w 793584"/>
                <a:gd name="connsiteY92" fmla="*/ 172048 h 938287"/>
                <a:gd name="connsiteX93" fmla="*/ 729290 w 793584"/>
                <a:gd name="connsiteY93" fmla="*/ 174311 h 938287"/>
                <a:gd name="connsiteX94" fmla="*/ 735064 w 793584"/>
                <a:gd name="connsiteY94" fmla="*/ 185421 h 938287"/>
                <a:gd name="connsiteX95" fmla="*/ 738238 w 793584"/>
                <a:gd name="connsiteY95" fmla="*/ 187447 h 938287"/>
                <a:gd name="connsiteX96" fmla="*/ 740265 w 793584"/>
                <a:gd name="connsiteY96" fmla="*/ 191499 h 938287"/>
                <a:gd name="connsiteX97" fmla="*/ 740332 w 793584"/>
                <a:gd name="connsiteY97" fmla="*/ 194369 h 938287"/>
                <a:gd name="connsiteX98" fmla="*/ 742324 w 793584"/>
                <a:gd name="connsiteY98" fmla="*/ 194774 h 938287"/>
                <a:gd name="connsiteX99" fmla="*/ 742392 w 793584"/>
                <a:gd name="connsiteY99" fmla="*/ 198388 h 938287"/>
                <a:gd name="connsiteX100" fmla="*/ 744013 w 793584"/>
                <a:gd name="connsiteY100" fmla="*/ 198725 h 938287"/>
                <a:gd name="connsiteX101" fmla="*/ 745701 w 793584"/>
                <a:gd name="connsiteY101" fmla="*/ 203824 h 938287"/>
                <a:gd name="connsiteX102" fmla="*/ 747592 w 793584"/>
                <a:gd name="connsiteY102" fmla="*/ 203892 h 938287"/>
                <a:gd name="connsiteX103" fmla="*/ 747727 w 793584"/>
                <a:gd name="connsiteY103" fmla="*/ 207201 h 938287"/>
                <a:gd name="connsiteX104" fmla="*/ 749618 w 793584"/>
                <a:gd name="connsiteY104" fmla="*/ 207269 h 938287"/>
                <a:gd name="connsiteX105" fmla="*/ 749787 w 793584"/>
                <a:gd name="connsiteY105" fmla="*/ 211219 h 938287"/>
                <a:gd name="connsiteX106" fmla="*/ 751678 w 793584"/>
                <a:gd name="connsiteY106" fmla="*/ 211287 h 938287"/>
                <a:gd name="connsiteX107" fmla="*/ 753265 w 793584"/>
                <a:gd name="connsiteY107" fmla="*/ 216487 h 938287"/>
                <a:gd name="connsiteX108" fmla="*/ 755021 w 793584"/>
                <a:gd name="connsiteY108" fmla="*/ 216724 h 938287"/>
                <a:gd name="connsiteX109" fmla="*/ 755123 w 793584"/>
                <a:gd name="connsiteY109" fmla="*/ 220911 h 938287"/>
                <a:gd name="connsiteX110" fmla="*/ 758466 w 793584"/>
                <a:gd name="connsiteY110" fmla="*/ 225942 h 938287"/>
                <a:gd name="connsiteX111" fmla="*/ 760525 w 793584"/>
                <a:gd name="connsiteY111" fmla="*/ 229252 h 938287"/>
                <a:gd name="connsiteX112" fmla="*/ 760593 w 793584"/>
                <a:gd name="connsiteY112" fmla="*/ 232797 h 938287"/>
                <a:gd name="connsiteX113" fmla="*/ 762484 w 793584"/>
                <a:gd name="connsiteY113" fmla="*/ 232865 h 938287"/>
                <a:gd name="connsiteX114" fmla="*/ 762619 w 793584"/>
                <a:gd name="connsiteY114" fmla="*/ 236849 h 938287"/>
                <a:gd name="connsiteX115" fmla="*/ 764510 w 793584"/>
                <a:gd name="connsiteY115" fmla="*/ 236917 h 938287"/>
                <a:gd name="connsiteX116" fmla="*/ 764578 w 793584"/>
                <a:gd name="connsiteY116" fmla="*/ 240463 h 938287"/>
                <a:gd name="connsiteX117" fmla="*/ 765895 w 793584"/>
                <a:gd name="connsiteY117" fmla="*/ 241374 h 938287"/>
                <a:gd name="connsiteX118" fmla="*/ 765962 w 793584"/>
                <a:gd name="connsiteY118" fmla="*/ 244245 h 938287"/>
                <a:gd name="connsiteX119" fmla="*/ 767853 w 793584"/>
                <a:gd name="connsiteY119" fmla="*/ 244312 h 938287"/>
                <a:gd name="connsiteX120" fmla="*/ 768022 w 793584"/>
                <a:gd name="connsiteY120" fmla="*/ 248567 h 938287"/>
                <a:gd name="connsiteX121" fmla="*/ 769981 w 793584"/>
                <a:gd name="connsiteY121" fmla="*/ 250120 h 938287"/>
                <a:gd name="connsiteX122" fmla="*/ 770116 w 793584"/>
                <a:gd name="connsiteY122" fmla="*/ 254240 h 938287"/>
                <a:gd name="connsiteX123" fmla="*/ 771872 w 793584"/>
                <a:gd name="connsiteY123" fmla="*/ 255456 h 938287"/>
                <a:gd name="connsiteX124" fmla="*/ 771973 w 793584"/>
                <a:gd name="connsiteY124" fmla="*/ 259981 h 938287"/>
                <a:gd name="connsiteX125" fmla="*/ 773290 w 793584"/>
                <a:gd name="connsiteY125" fmla="*/ 260892 h 938287"/>
                <a:gd name="connsiteX126" fmla="*/ 773256 w 793584"/>
                <a:gd name="connsiteY126" fmla="*/ 264134 h 938287"/>
                <a:gd name="connsiteX127" fmla="*/ 775248 w 793584"/>
                <a:gd name="connsiteY127" fmla="*/ 264539 h 938287"/>
                <a:gd name="connsiteX128" fmla="*/ 775620 w 793584"/>
                <a:gd name="connsiteY128" fmla="*/ 267882 h 938287"/>
                <a:gd name="connsiteX129" fmla="*/ 778693 w 793584"/>
                <a:gd name="connsiteY129" fmla="*/ 275075 h 938287"/>
                <a:gd name="connsiteX130" fmla="*/ 778794 w 793584"/>
                <a:gd name="connsiteY130" fmla="*/ 280647 h 938287"/>
                <a:gd name="connsiteX131" fmla="*/ 780786 w 793584"/>
                <a:gd name="connsiteY131" fmla="*/ 281052 h 938287"/>
                <a:gd name="connsiteX132" fmla="*/ 780719 w 793584"/>
                <a:gd name="connsiteY132" fmla="*/ 286961 h 938287"/>
                <a:gd name="connsiteX133" fmla="*/ 784231 w 793584"/>
                <a:gd name="connsiteY133" fmla="*/ 292398 h 938287"/>
                <a:gd name="connsiteX134" fmla="*/ 784805 w 793584"/>
                <a:gd name="connsiteY134" fmla="*/ 299793 h 938287"/>
                <a:gd name="connsiteX135" fmla="*/ 786189 w 793584"/>
                <a:gd name="connsiteY135" fmla="*/ 301211 h 938287"/>
                <a:gd name="connsiteX136" fmla="*/ 786088 w 793584"/>
                <a:gd name="connsiteY136" fmla="*/ 307290 h 938287"/>
                <a:gd name="connsiteX137" fmla="*/ 788215 w 793584"/>
                <a:gd name="connsiteY137" fmla="*/ 308033 h 938287"/>
                <a:gd name="connsiteX138" fmla="*/ 788114 w 793584"/>
                <a:gd name="connsiteY138" fmla="*/ 316745 h 938287"/>
                <a:gd name="connsiteX139" fmla="*/ 790241 w 793584"/>
                <a:gd name="connsiteY139" fmla="*/ 317488 h 938287"/>
                <a:gd name="connsiteX140" fmla="*/ 790208 w 793584"/>
                <a:gd name="connsiteY140" fmla="*/ 322722 h 938287"/>
                <a:gd name="connsiteX141" fmla="*/ 791930 w 793584"/>
                <a:gd name="connsiteY141" fmla="*/ 324478 h 938287"/>
                <a:gd name="connsiteX142" fmla="*/ 792234 w 793584"/>
                <a:gd name="connsiteY142" fmla="*/ 331670 h 938287"/>
                <a:gd name="connsiteX143" fmla="*/ 793584 w 793584"/>
                <a:gd name="connsiteY143" fmla="*/ 334000 h 938287"/>
                <a:gd name="connsiteX144" fmla="*/ 793584 w 793584"/>
                <a:gd name="connsiteY144" fmla="*/ 337377 h 938287"/>
                <a:gd name="connsiteX145" fmla="*/ 641088 w 793584"/>
                <a:gd name="connsiteY145" fmla="*/ 337377 h 938287"/>
                <a:gd name="connsiteX146" fmla="*/ 641088 w 793584"/>
                <a:gd name="connsiteY146" fmla="*/ 163235 h 938287"/>
                <a:gd name="connsiteX147" fmla="*/ 639230 w 793584"/>
                <a:gd name="connsiteY147" fmla="*/ 163066 h 938287"/>
                <a:gd name="connsiteX148" fmla="*/ 637508 w 793584"/>
                <a:gd name="connsiteY148" fmla="*/ 159419 h 938287"/>
                <a:gd name="connsiteX149" fmla="*/ 633321 w 793584"/>
                <a:gd name="connsiteY149" fmla="*/ 155772 h 938287"/>
                <a:gd name="connsiteX150" fmla="*/ 479575 w 793584"/>
                <a:gd name="connsiteY150" fmla="*/ 155772 h 938287"/>
                <a:gd name="connsiteX151" fmla="*/ 475995 w 793584"/>
                <a:gd name="connsiteY151" fmla="*/ 159385 h 938287"/>
                <a:gd name="connsiteX152" fmla="*/ 474071 w 793584"/>
                <a:gd name="connsiteY152" fmla="*/ 161479 h 938287"/>
                <a:gd name="connsiteX153" fmla="*/ 471774 w 793584"/>
                <a:gd name="connsiteY153" fmla="*/ 168199 h 938287"/>
                <a:gd name="connsiteX154" fmla="*/ 470424 w 793584"/>
                <a:gd name="connsiteY154" fmla="*/ 168638 h 938287"/>
                <a:gd name="connsiteX155" fmla="*/ 470424 w 793584"/>
                <a:gd name="connsiteY155" fmla="*/ 337377 h 938287"/>
                <a:gd name="connsiteX156" fmla="*/ 280816 w 793584"/>
                <a:gd name="connsiteY156" fmla="*/ 337377 h 938287"/>
                <a:gd name="connsiteX157" fmla="*/ 278790 w 793584"/>
                <a:gd name="connsiteY157" fmla="*/ 339403 h 938287"/>
                <a:gd name="connsiteX158" fmla="*/ 273454 w 793584"/>
                <a:gd name="connsiteY158" fmla="*/ 339504 h 938287"/>
                <a:gd name="connsiteX159" fmla="*/ 273218 w 793584"/>
                <a:gd name="connsiteY159" fmla="*/ 341260 h 938287"/>
                <a:gd name="connsiteX160" fmla="*/ 271394 w 793584"/>
                <a:gd name="connsiteY160" fmla="*/ 341936 h 938287"/>
                <a:gd name="connsiteX161" fmla="*/ 269841 w 793584"/>
                <a:gd name="connsiteY161" fmla="*/ 344671 h 938287"/>
                <a:gd name="connsiteX162" fmla="*/ 268085 w 793584"/>
                <a:gd name="connsiteY162" fmla="*/ 344907 h 938287"/>
                <a:gd name="connsiteX163" fmla="*/ 265890 w 793584"/>
                <a:gd name="connsiteY163" fmla="*/ 352640 h 938287"/>
                <a:gd name="connsiteX164" fmla="*/ 265890 w 793584"/>
                <a:gd name="connsiteY164" fmla="*/ 493622 h 938287"/>
                <a:gd name="connsiteX165" fmla="*/ 268355 w 793584"/>
                <a:gd name="connsiteY165" fmla="*/ 500713 h 938287"/>
                <a:gd name="connsiteX166" fmla="*/ 271529 w 793584"/>
                <a:gd name="connsiteY166" fmla="*/ 504597 h 938287"/>
                <a:gd name="connsiteX167" fmla="*/ 277270 w 793584"/>
                <a:gd name="connsiteY167" fmla="*/ 506994 h 938287"/>
                <a:gd name="connsiteX168" fmla="*/ 277405 w 793584"/>
                <a:gd name="connsiteY168" fmla="*/ 508176 h 938287"/>
                <a:gd name="connsiteX169" fmla="*/ 470390 w 793584"/>
                <a:gd name="connsiteY169" fmla="*/ 508176 h 938287"/>
                <a:gd name="connsiteX170" fmla="*/ 470390 w 793584"/>
                <a:gd name="connsiteY170" fmla="*/ 895564 h 938287"/>
                <a:gd name="connsiteX171" fmla="*/ 466371 w 793584"/>
                <a:gd name="connsiteY171" fmla="*/ 898096 h 938287"/>
                <a:gd name="connsiteX172" fmla="*/ 464784 w 793584"/>
                <a:gd name="connsiteY172" fmla="*/ 900764 h 938287"/>
                <a:gd name="connsiteX173" fmla="*/ 447968 w 793584"/>
                <a:gd name="connsiteY173" fmla="*/ 917648 h 938287"/>
                <a:gd name="connsiteX174" fmla="*/ 444861 w 793584"/>
                <a:gd name="connsiteY174" fmla="*/ 918661 h 938287"/>
                <a:gd name="connsiteX175" fmla="*/ 444118 w 793584"/>
                <a:gd name="connsiteY175" fmla="*/ 921633 h 938287"/>
                <a:gd name="connsiteX176" fmla="*/ 441214 w 793584"/>
                <a:gd name="connsiteY176" fmla="*/ 921971 h 938287"/>
                <a:gd name="connsiteX177" fmla="*/ 436622 w 793584"/>
                <a:gd name="connsiteY177" fmla="*/ 926934 h 938287"/>
                <a:gd name="connsiteX178" fmla="*/ 432198 w 793584"/>
                <a:gd name="connsiteY178" fmla="*/ 928960 h 938287"/>
                <a:gd name="connsiteX179" fmla="*/ 431827 w 793584"/>
                <a:gd name="connsiteY179" fmla="*/ 930581 h 938287"/>
                <a:gd name="connsiteX180" fmla="*/ 429429 w 793584"/>
                <a:gd name="connsiteY180" fmla="*/ 930885 h 938287"/>
                <a:gd name="connsiteX181" fmla="*/ 418657 w 793584"/>
                <a:gd name="connsiteY181" fmla="*/ 936086 h 938287"/>
                <a:gd name="connsiteX182" fmla="*/ 415111 w 793584"/>
                <a:gd name="connsiteY182" fmla="*/ 936153 h 938287"/>
                <a:gd name="connsiteX183" fmla="*/ 414706 w 793584"/>
                <a:gd name="connsiteY183" fmla="*/ 938145 h 938287"/>
                <a:gd name="connsiteX184" fmla="*/ 408324 w 793584"/>
                <a:gd name="connsiteY184" fmla="*/ 938112 h 938287"/>
                <a:gd name="connsiteX185" fmla="*/ 392791 w 793584"/>
                <a:gd name="connsiteY185" fmla="*/ 938112 h 938287"/>
                <a:gd name="connsiteX186" fmla="*/ 385733 w 793584"/>
                <a:gd name="connsiteY186" fmla="*/ 938145 h 938287"/>
                <a:gd name="connsiteX187" fmla="*/ 385328 w 793584"/>
                <a:gd name="connsiteY187" fmla="*/ 936153 h 938287"/>
                <a:gd name="connsiteX188" fmla="*/ 382458 w 793584"/>
                <a:gd name="connsiteY188" fmla="*/ 936086 h 938287"/>
                <a:gd name="connsiteX189" fmla="*/ 381478 w 793584"/>
                <a:gd name="connsiteY189" fmla="*/ 934802 h 938287"/>
                <a:gd name="connsiteX190" fmla="*/ 377122 w 793584"/>
                <a:gd name="connsiteY190" fmla="*/ 934026 h 938287"/>
                <a:gd name="connsiteX191" fmla="*/ 374049 w 793584"/>
                <a:gd name="connsiteY191" fmla="*/ 930716 h 938287"/>
                <a:gd name="connsiteX192" fmla="*/ 371179 w 793584"/>
                <a:gd name="connsiteY192" fmla="*/ 930716 h 938287"/>
                <a:gd name="connsiteX193" fmla="*/ 369153 w 793584"/>
                <a:gd name="connsiteY193" fmla="*/ 928690 h 938287"/>
                <a:gd name="connsiteX194" fmla="*/ 364628 w 793584"/>
                <a:gd name="connsiteY194" fmla="*/ 925280 h 938287"/>
                <a:gd name="connsiteX195" fmla="*/ 361792 w 793584"/>
                <a:gd name="connsiteY195" fmla="*/ 925212 h 938287"/>
                <a:gd name="connsiteX196" fmla="*/ 361555 w 793584"/>
                <a:gd name="connsiteY196" fmla="*/ 923456 h 938287"/>
                <a:gd name="connsiteX197" fmla="*/ 359732 w 793584"/>
                <a:gd name="connsiteY197" fmla="*/ 922781 h 938287"/>
                <a:gd name="connsiteX198" fmla="*/ 351425 w 793584"/>
                <a:gd name="connsiteY198" fmla="*/ 914271 h 938287"/>
                <a:gd name="connsiteX199" fmla="*/ 348960 w 793584"/>
                <a:gd name="connsiteY199" fmla="*/ 913731 h 938287"/>
                <a:gd name="connsiteX200" fmla="*/ 348791 w 793584"/>
                <a:gd name="connsiteY200" fmla="*/ 910489 h 938287"/>
                <a:gd name="connsiteX201" fmla="*/ 347136 w 793584"/>
                <a:gd name="connsiteY201" fmla="*/ 910185 h 938287"/>
                <a:gd name="connsiteX202" fmla="*/ 344333 w 793584"/>
                <a:gd name="connsiteY202" fmla="*/ 907011 h 938287"/>
                <a:gd name="connsiteX203" fmla="*/ 323499 w 793584"/>
                <a:gd name="connsiteY203" fmla="*/ 886480 h 938287"/>
                <a:gd name="connsiteX204" fmla="*/ 286185 w 793584"/>
                <a:gd name="connsiteY204" fmla="*/ 849166 h 938287"/>
                <a:gd name="connsiteX205" fmla="*/ 275143 w 793584"/>
                <a:gd name="connsiteY205" fmla="*/ 837044 h 938287"/>
                <a:gd name="connsiteX206" fmla="*/ 237120 w 793584"/>
                <a:gd name="connsiteY206" fmla="*/ 800101 h 938287"/>
                <a:gd name="connsiteX207" fmla="*/ 135950 w 793584"/>
                <a:gd name="connsiteY207" fmla="*/ 698898 h 938287"/>
                <a:gd name="connsiteX208" fmla="*/ 131763 w 793584"/>
                <a:gd name="connsiteY208" fmla="*/ 695623 h 938287"/>
                <a:gd name="connsiteX209" fmla="*/ 131561 w 793584"/>
                <a:gd name="connsiteY209" fmla="*/ 693867 h 938287"/>
                <a:gd name="connsiteX210" fmla="*/ 128386 w 793584"/>
                <a:gd name="connsiteY210" fmla="*/ 693597 h 938287"/>
                <a:gd name="connsiteX211" fmla="*/ 124807 w 793584"/>
                <a:gd name="connsiteY211" fmla="*/ 688869 h 938287"/>
                <a:gd name="connsiteX212" fmla="*/ 107957 w 793584"/>
                <a:gd name="connsiteY212" fmla="*/ 673032 h 938287"/>
                <a:gd name="connsiteX213" fmla="*/ 104310 w 793584"/>
                <a:gd name="connsiteY213" fmla="*/ 668406 h 938287"/>
                <a:gd name="connsiteX214" fmla="*/ 102689 w 793584"/>
                <a:gd name="connsiteY214" fmla="*/ 668068 h 938287"/>
                <a:gd name="connsiteX215" fmla="*/ 102486 w 793584"/>
                <a:gd name="connsiteY215" fmla="*/ 664826 h 938287"/>
                <a:gd name="connsiteX216" fmla="*/ 100730 w 793584"/>
                <a:gd name="connsiteY216" fmla="*/ 664624 h 938287"/>
                <a:gd name="connsiteX217" fmla="*/ 100089 w 793584"/>
                <a:gd name="connsiteY217" fmla="*/ 662733 h 938287"/>
                <a:gd name="connsiteX218" fmla="*/ 89823 w 793584"/>
                <a:gd name="connsiteY218" fmla="*/ 652771 h 938287"/>
                <a:gd name="connsiteX219" fmla="*/ 89621 w 793584"/>
                <a:gd name="connsiteY219" fmla="*/ 650070 h 938287"/>
                <a:gd name="connsiteX220" fmla="*/ 85501 w 793584"/>
                <a:gd name="connsiteY220" fmla="*/ 646153 h 938287"/>
                <a:gd name="connsiteX221" fmla="*/ 82563 w 793584"/>
                <a:gd name="connsiteY221" fmla="*/ 643688 h 938287"/>
                <a:gd name="connsiteX222" fmla="*/ 82293 w 793584"/>
                <a:gd name="connsiteY222" fmla="*/ 640547 h 938287"/>
                <a:gd name="connsiteX223" fmla="*/ 80638 w 793584"/>
                <a:gd name="connsiteY223" fmla="*/ 640243 h 938287"/>
                <a:gd name="connsiteX224" fmla="*/ 76991 w 793584"/>
                <a:gd name="connsiteY224" fmla="*/ 636630 h 938287"/>
                <a:gd name="connsiteX225" fmla="*/ 76890 w 793584"/>
                <a:gd name="connsiteY225" fmla="*/ 633118 h 938287"/>
                <a:gd name="connsiteX226" fmla="*/ 71656 w 793584"/>
                <a:gd name="connsiteY226" fmla="*/ 628458 h 938287"/>
                <a:gd name="connsiteX227" fmla="*/ 69731 w 793584"/>
                <a:gd name="connsiteY227" fmla="*/ 626229 h 938287"/>
                <a:gd name="connsiteX228" fmla="*/ 67570 w 793584"/>
                <a:gd name="connsiteY228" fmla="*/ 620725 h 938287"/>
                <a:gd name="connsiteX229" fmla="*/ 64227 w 793584"/>
                <a:gd name="connsiteY229" fmla="*/ 617720 h 938287"/>
                <a:gd name="connsiteX230" fmla="*/ 64126 w 793584"/>
                <a:gd name="connsiteY230" fmla="*/ 614883 h 938287"/>
                <a:gd name="connsiteX231" fmla="*/ 62235 w 793584"/>
                <a:gd name="connsiteY231" fmla="*/ 614816 h 938287"/>
                <a:gd name="connsiteX232" fmla="*/ 59871 w 793584"/>
                <a:gd name="connsiteY232" fmla="*/ 609683 h 938287"/>
                <a:gd name="connsiteX233" fmla="*/ 58216 w 793584"/>
                <a:gd name="connsiteY233" fmla="*/ 609413 h 938287"/>
                <a:gd name="connsiteX234" fmla="*/ 58081 w 793584"/>
                <a:gd name="connsiteY234" fmla="*/ 606610 h 938287"/>
                <a:gd name="connsiteX235" fmla="*/ 54704 w 793584"/>
                <a:gd name="connsiteY235" fmla="*/ 602929 h 938287"/>
                <a:gd name="connsiteX236" fmla="*/ 54637 w 793584"/>
                <a:gd name="connsiteY236" fmla="*/ 600059 h 938287"/>
                <a:gd name="connsiteX237" fmla="*/ 52746 w 793584"/>
                <a:gd name="connsiteY237" fmla="*/ 599992 h 938287"/>
                <a:gd name="connsiteX238" fmla="*/ 52678 w 793584"/>
                <a:gd name="connsiteY238" fmla="*/ 597121 h 938287"/>
                <a:gd name="connsiteX239" fmla="*/ 51361 w 793584"/>
                <a:gd name="connsiteY239" fmla="*/ 596176 h 938287"/>
                <a:gd name="connsiteX240" fmla="*/ 51260 w 793584"/>
                <a:gd name="connsiteY240" fmla="*/ 593339 h 938287"/>
                <a:gd name="connsiteX241" fmla="*/ 47681 w 793584"/>
                <a:gd name="connsiteY241" fmla="*/ 590570 h 938287"/>
                <a:gd name="connsiteX242" fmla="*/ 47242 w 793584"/>
                <a:gd name="connsiteY242" fmla="*/ 587227 h 938287"/>
                <a:gd name="connsiteX243" fmla="*/ 45384 w 793584"/>
                <a:gd name="connsiteY243" fmla="*/ 587160 h 938287"/>
                <a:gd name="connsiteX244" fmla="*/ 45283 w 793584"/>
                <a:gd name="connsiteY244" fmla="*/ 583614 h 938287"/>
                <a:gd name="connsiteX245" fmla="*/ 44000 w 793584"/>
                <a:gd name="connsiteY245" fmla="*/ 582635 h 938287"/>
                <a:gd name="connsiteX246" fmla="*/ 41771 w 793584"/>
                <a:gd name="connsiteY246" fmla="*/ 576557 h 938287"/>
                <a:gd name="connsiteX247" fmla="*/ 40015 w 793584"/>
                <a:gd name="connsiteY247" fmla="*/ 576320 h 938287"/>
                <a:gd name="connsiteX248" fmla="*/ 39846 w 793584"/>
                <a:gd name="connsiteY248" fmla="*/ 572369 h 938287"/>
                <a:gd name="connsiteX249" fmla="*/ 37955 w 793584"/>
                <a:gd name="connsiteY249" fmla="*/ 572302 h 938287"/>
                <a:gd name="connsiteX250" fmla="*/ 37888 w 793584"/>
                <a:gd name="connsiteY250" fmla="*/ 569432 h 938287"/>
                <a:gd name="connsiteX251" fmla="*/ 36571 w 793584"/>
                <a:gd name="connsiteY251" fmla="*/ 568486 h 938287"/>
                <a:gd name="connsiteX252" fmla="*/ 36605 w 793584"/>
                <a:gd name="connsiteY252" fmla="*/ 563927 h 938287"/>
                <a:gd name="connsiteX253" fmla="*/ 34680 w 793584"/>
                <a:gd name="connsiteY253" fmla="*/ 563421 h 938287"/>
                <a:gd name="connsiteX254" fmla="*/ 34376 w 793584"/>
                <a:gd name="connsiteY254" fmla="*/ 561699 h 938287"/>
                <a:gd name="connsiteX255" fmla="*/ 32451 w 793584"/>
                <a:gd name="connsiteY255" fmla="*/ 561192 h 938287"/>
                <a:gd name="connsiteX256" fmla="*/ 32451 w 793584"/>
                <a:gd name="connsiteY256" fmla="*/ 556633 h 938287"/>
                <a:gd name="connsiteX257" fmla="*/ 29074 w 793584"/>
                <a:gd name="connsiteY257" fmla="*/ 551669 h 938287"/>
                <a:gd name="connsiteX258" fmla="*/ 29108 w 793584"/>
                <a:gd name="connsiteY258" fmla="*/ 547887 h 938287"/>
                <a:gd name="connsiteX259" fmla="*/ 27150 w 793584"/>
                <a:gd name="connsiteY259" fmla="*/ 546334 h 938287"/>
                <a:gd name="connsiteX260" fmla="*/ 26981 w 793584"/>
                <a:gd name="connsiteY260" fmla="*/ 543430 h 938287"/>
                <a:gd name="connsiteX261" fmla="*/ 24988 w 793584"/>
                <a:gd name="connsiteY261" fmla="*/ 543025 h 938287"/>
                <a:gd name="connsiteX262" fmla="*/ 25090 w 793584"/>
                <a:gd name="connsiteY262" fmla="*/ 538939 h 938287"/>
                <a:gd name="connsiteX263" fmla="*/ 23705 w 793584"/>
                <a:gd name="connsiteY263" fmla="*/ 537521 h 938287"/>
                <a:gd name="connsiteX264" fmla="*/ 23705 w 793584"/>
                <a:gd name="connsiteY264" fmla="*/ 532962 h 938287"/>
                <a:gd name="connsiteX265" fmla="*/ 21713 w 793584"/>
                <a:gd name="connsiteY265" fmla="*/ 532557 h 938287"/>
                <a:gd name="connsiteX266" fmla="*/ 21341 w 793584"/>
                <a:gd name="connsiteY266" fmla="*/ 528471 h 938287"/>
                <a:gd name="connsiteX267" fmla="*/ 19619 w 793584"/>
                <a:gd name="connsiteY267" fmla="*/ 526715 h 938287"/>
                <a:gd name="connsiteX268" fmla="*/ 19653 w 793584"/>
                <a:gd name="connsiteY268" fmla="*/ 521481 h 938287"/>
                <a:gd name="connsiteX269" fmla="*/ 17661 w 793584"/>
                <a:gd name="connsiteY269" fmla="*/ 521076 h 938287"/>
                <a:gd name="connsiteX270" fmla="*/ 17593 w 793584"/>
                <a:gd name="connsiteY270" fmla="*/ 518205 h 938287"/>
                <a:gd name="connsiteX271" fmla="*/ 16276 w 793584"/>
                <a:gd name="connsiteY271" fmla="*/ 517260 h 938287"/>
                <a:gd name="connsiteX272" fmla="*/ 16276 w 793584"/>
                <a:gd name="connsiteY272" fmla="*/ 510675 h 938287"/>
                <a:gd name="connsiteX273" fmla="*/ 14149 w 793584"/>
                <a:gd name="connsiteY273" fmla="*/ 509932 h 938287"/>
                <a:gd name="connsiteX274" fmla="*/ 14250 w 793584"/>
                <a:gd name="connsiteY274" fmla="*/ 503246 h 938287"/>
                <a:gd name="connsiteX275" fmla="*/ 12123 w 793584"/>
                <a:gd name="connsiteY275" fmla="*/ 502503 h 938287"/>
                <a:gd name="connsiteX276" fmla="*/ 12157 w 793584"/>
                <a:gd name="connsiteY276" fmla="*/ 495446 h 938287"/>
                <a:gd name="connsiteX277" fmla="*/ 10806 w 793584"/>
                <a:gd name="connsiteY277" fmla="*/ 493419 h 938287"/>
                <a:gd name="connsiteX278" fmla="*/ 10806 w 793584"/>
                <a:gd name="connsiteY278" fmla="*/ 491393 h 938287"/>
                <a:gd name="connsiteX279" fmla="*/ 8780 w 793584"/>
                <a:gd name="connsiteY279" fmla="*/ 488017 h 938287"/>
                <a:gd name="connsiteX280" fmla="*/ 8780 w 793584"/>
                <a:gd name="connsiteY280" fmla="*/ 482614 h 938287"/>
                <a:gd name="connsiteX281" fmla="*/ 6754 w 793584"/>
                <a:gd name="connsiteY281" fmla="*/ 478562 h 938287"/>
                <a:gd name="connsiteX282" fmla="*/ 6754 w 793584"/>
                <a:gd name="connsiteY282" fmla="*/ 471808 h 938287"/>
                <a:gd name="connsiteX283" fmla="*/ 4728 w 793584"/>
                <a:gd name="connsiteY283" fmla="*/ 468431 h 938287"/>
                <a:gd name="connsiteX284" fmla="*/ 4728 w 793584"/>
                <a:gd name="connsiteY284" fmla="*/ 461002 h 938287"/>
                <a:gd name="connsiteX285" fmla="*/ 3377 w 793584"/>
                <a:gd name="connsiteY285" fmla="*/ 455599 h 938287"/>
                <a:gd name="connsiteX286" fmla="*/ 3377 w 793584"/>
                <a:gd name="connsiteY286" fmla="*/ 449521 h 938287"/>
                <a:gd name="connsiteX287" fmla="*/ 1351 w 793584"/>
                <a:gd name="connsiteY287" fmla="*/ 445469 h 938287"/>
                <a:gd name="connsiteX288" fmla="*/ 1351 w 793584"/>
                <a:gd name="connsiteY288" fmla="*/ 431286 h 938287"/>
                <a:gd name="connsiteX289" fmla="*/ 0 w 793584"/>
                <a:gd name="connsiteY289" fmla="*/ 424870 h 938287"/>
                <a:gd name="connsiteX290" fmla="*/ 0 w 793584"/>
                <a:gd name="connsiteY290" fmla="*/ 372563 h 938287"/>
                <a:gd name="connsiteX291" fmla="*/ 1351 w 793584"/>
                <a:gd name="connsiteY291" fmla="*/ 372124 h 938287"/>
                <a:gd name="connsiteX292" fmla="*/ 1351 w 793584"/>
                <a:gd name="connsiteY292" fmla="*/ 366485 h 938287"/>
                <a:gd name="connsiteX293" fmla="*/ 1351 w 793584"/>
                <a:gd name="connsiteY293" fmla="*/ 352303 h 938287"/>
                <a:gd name="connsiteX294" fmla="*/ 3377 w 793584"/>
                <a:gd name="connsiteY294" fmla="*/ 346224 h 938287"/>
                <a:gd name="connsiteX295" fmla="*/ 3377 w 793584"/>
                <a:gd name="connsiteY295" fmla="*/ 341497 h 938287"/>
                <a:gd name="connsiteX296" fmla="*/ 4728 w 793584"/>
                <a:gd name="connsiteY296" fmla="*/ 337445 h 938287"/>
                <a:gd name="connsiteX297" fmla="*/ 4728 w 793584"/>
                <a:gd name="connsiteY297" fmla="*/ 328665 h 938287"/>
                <a:gd name="connsiteX298" fmla="*/ 7328 w 793584"/>
                <a:gd name="connsiteY298" fmla="*/ 325592 h 938287"/>
                <a:gd name="connsiteX299" fmla="*/ 6754 w 793584"/>
                <a:gd name="connsiteY299" fmla="*/ 324613 h 938287"/>
                <a:gd name="connsiteX300" fmla="*/ 6754 w 793584"/>
                <a:gd name="connsiteY300" fmla="*/ 317859 h 938287"/>
                <a:gd name="connsiteX301" fmla="*/ 8780 w 793584"/>
                <a:gd name="connsiteY301" fmla="*/ 315158 h 938287"/>
                <a:gd name="connsiteX302" fmla="*/ 8780 w 793584"/>
                <a:gd name="connsiteY302" fmla="*/ 309755 h 938287"/>
                <a:gd name="connsiteX303" fmla="*/ 10806 w 793584"/>
                <a:gd name="connsiteY303" fmla="*/ 306378 h 938287"/>
                <a:gd name="connsiteX304" fmla="*/ 10806 w 793584"/>
                <a:gd name="connsiteY304" fmla="*/ 303001 h 938287"/>
                <a:gd name="connsiteX305" fmla="*/ 12157 w 793584"/>
                <a:gd name="connsiteY305" fmla="*/ 300300 h 938287"/>
                <a:gd name="connsiteX306" fmla="*/ 12157 w 793584"/>
                <a:gd name="connsiteY306" fmla="*/ 295572 h 938287"/>
                <a:gd name="connsiteX307" fmla="*/ 14183 w 793584"/>
                <a:gd name="connsiteY307" fmla="*/ 293546 h 938287"/>
                <a:gd name="connsiteX308" fmla="*/ 14183 w 793584"/>
                <a:gd name="connsiteY308" fmla="*/ 288143 h 938287"/>
                <a:gd name="connsiteX309" fmla="*/ 16209 w 793584"/>
                <a:gd name="connsiteY309" fmla="*/ 286117 h 938287"/>
                <a:gd name="connsiteX310" fmla="*/ 16209 w 793584"/>
                <a:gd name="connsiteY310" fmla="*/ 282740 h 938287"/>
                <a:gd name="connsiteX311" fmla="*/ 17559 w 793584"/>
                <a:gd name="connsiteY311" fmla="*/ 280714 h 938287"/>
                <a:gd name="connsiteX312" fmla="*/ 17627 w 793584"/>
                <a:gd name="connsiteY312" fmla="*/ 277371 h 938287"/>
                <a:gd name="connsiteX313" fmla="*/ 19619 w 793584"/>
                <a:gd name="connsiteY313" fmla="*/ 276966 h 938287"/>
                <a:gd name="connsiteX314" fmla="*/ 19586 w 793584"/>
                <a:gd name="connsiteY314" fmla="*/ 271732 h 938287"/>
                <a:gd name="connsiteX315" fmla="*/ 21308 w 793584"/>
                <a:gd name="connsiteY315" fmla="*/ 269976 h 938287"/>
                <a:gd name="connsiteX316" fmla="*/ 21544 w 793584"/>
                <a:gd name="connsiteY316" fmla="*/ 264877 h 938287"/>
                <a:gd name="connsiteX317" fmla="*/ 23536 w 793584"/>
                <a:gd name="connsiteY317" fmla="*/ 264472 h 938287"/>
                <a:gd name="connsiteX318" fmla="*/ 23604 w 793584"/>
                <a:gd name="connsiteY318" fmla="*/ 260926 h 938287"/>
                <a:gd name="connsiteX319" fmla="*/ 24921 w 793584"/>
                <a:gd name="connsiteY319" fmla="*/ 260014 h 938287"/>
                <a:gd name="connsiteX320" fmla="*/ 27116 w 793584"/>
                <a:gd name="connsiteY320" fmla="*/ 251876 h 938287"/>
                <a:gd name="connsiteX321" fmla="*/ 28872 w 793584"/>
                <a:gd name="connsiteY321" fmla="*/ 250627 h 938287"/>
                <a:gd name="connsiteX322" fmla="*/ 29041 w 793584"/>
                <a:gd name="connsiteY322" fmla="*/ 245697 h 938287"/>
                <a:gd name="connsiteX323" fmla="*/ 31033 w 793584"/>
                <a:gd name="connsiteY323" fmla="*/ 245291 h 938287"/>
                <a:gd name="connsiteX324" fmla="*/ 30999 w 793584"/>
                <a:gd name="connsiteY324" fmla="*/ 242050 h 938287"/>
                <a:gd name="connsiteX325" fmla="*/ 32316 w 793584"/>
                <a:gd name="connsiteY325" fmla="*/ 241138 h 938287"/>
                <a:gd name="connsiteX326" fmla="*/ 32417 w 793584"/>
                <a:gd name="connsiteY326" fmla="*/ 236917 h 938287"/>
                <a:gd name="connsiteX327" fmla="*/ 34376 w 793584"/>
                <a:gd name="connsiteY327" fmla="*/ 236444 h 938287"/>
                <a:gd name="connsiteX328" fmla="*/ 35051 w 793584"/>
                <a:gd name="connsiteY328" fmla="*/ 233338 h 938287"/>
                <a:gd name="connsiteX329" fmla="*/ 37685 w 793584"/>
                <a:gd name="connsiteY329" fmla="*/ 228982 h 938287"/>
                <a:gd name="connsiteX330" fmla="*/ 37753 w 793584"/>
                <a:gd name="connsiteY330" fmla="*/ 225436 h 938287"/>
                <a:gd name="connsiteX331" fmla="*/ 39644 w 793584"/>
                <a:gd name="connsiteY331" fmla="*/ 225368 h 938287"/>
                <a:gd name="connsiteX332" fmla="*/ 39678 w 793584"/>
                <a:gd name="connsiteY332" fmla="*/ 222498 h 938287"/>
                <a:gd name="connsiteX333" fmla="*/ 45080 w 793584"/>
                <a:gd name="connsiteY333" fmla="*/ 214124 h 938287"/>
                <a:gd name="connsiteX334" fmla="*/ 45148 w 793584"/>
                <a:gd name="connsiteY334" fmla="*/ 211253 h 938287"/>
                <a:gd name="connsiteX335" fmla="*/ 47039 w 793584"/>
                <a:gd name="connsiteY335" fmla="*/ 211186 h 938287"/>
                <a:gd name="connsiteX336" fmla="*/ 47208 w 793584"/>
                <a:gd name="connsiteY336" fmla="*/ 207235 h 938287"/>
                <a:gd name="connsiteX337" fmla="*/ 48964 w 793584"/>
                <a:gd name="connsiteY337" fmla="*/ 207032 h 938287"/>
                <a:gd name="connsiteX338" fmla="*/ 49268 w 793584"/>
                <a:gd name="connsiteY338" fmla="*/ 205310 h 938287"/>
                <a:gd name="connsiteX339" fmla="*/ 51057 w 793584"/>
                <a:gd name="connsiteY339" fmla="*/ 205107 h 938287"/>
                <a:gd name="connsiteX340" fmla="*/ 52644 w 793584"/>
                <a:gd name="connsiteY340" fmla="*/ 198556 h 938287"/>
                <a:gd name="connsiteX341" fmla="*/ 54434 w 793584"/>
                <a:gd name="connsiteY341" fmla="*/ 197307 h 938287"/>
                <a:gd name="connsiteX342" fmla="*/ 54637 w 793584"/>
                <a:gd name="connsiteY342" fmla="*/ 194437 h 938287"/>
                <a:gd name="connsiteX343" fmla="*/ 57879 w 793584"/>
                <a:gd name="connsiteY343" fmla="*/ 191837 h 938287"/>
                <a:gd name="connsiteX344" fmla="*/ 57980 w 793584"/>
                <a:gd name="connsiteY344" fmla="*/ 189000 h 938287"/>
                <a:gd name="connsiteX345" fmla="*/ 59871 w 793584"/>
                <a:gd name="connsiteY345" fmla="*/ 188933 h 938287"/>
                <a:gd name="connsiteX346" fmla="*/ 60040 w 793584"/>
                <a:gd name="connsiteY346" fmla="*/ 185657 h 938287"/>
                <a:gd name="connsiteX347" fmla="*/ 61796 w 793584"/>
                <a:gd name="connsiteY347" fmla="*/ 185454 h 938287"/>
                <a:gd name="connsiteX348" fmla="*/ 64193 w 793584"/>
                <a:gd name="connsiteY348" fmla="*/ 179714 h 938287"/>
                <a:gd name="connsiteX349" fmla="*/ 67199 w 793584"/>
                <a:gd name="connsiteY349" fmla="*/ 178059 h 938287"/>
                <a:gd name="connsiteX350" fmla="*/ 69562 w 793584"/>
                <a:gd name="connsiteY350" fmla="*/ 172285 h 938287"/>
                <a:gd name="connsiteX351" fmla="*/ 71318 w 793584"/>
                <a:gd name="connsiteY351" fmla="*/ 172082 h 938287"/>
                <a:gd name="connsiteX352" fmla="*/ 72973 w 793584"/>
                <a:gd name="connsiteY352" fmla="*/ 166949 h 938287"/>
                <a:gd name="connsiteX353" fmla="*/ 74628 w 793584"/>
                <a:gd name="connsiteY353" fmla="*/ 166578 h 938287"/>
                <a:gd name="connsiteX354" fmla="*/ 74965 w 793584"/>
                <a:gd name="connsiteY354" fmla="*/ 164890 h 938287"/>
                <a:gd name="connsiteX355" fmla="*/ 76755 w 793584"/>
                <a:gd name="connsiteY355" fmla="*/ 164687 h 938287"/>
                <a:gd name="connsiteX356" fmla="*/ 76890 w 793584"/>
                <a:gd name="connsiteY356" fmla="*/ 161851 h 938287"/>
                <a:gd name="connsiteX357" fmla="*/ 82090 w 793584"/>
                <a:gd name="connsiteY357" fmla="*/ 157157 h 938287"/>
                <a:gd name="connsiteX358" fmla="*/ 82360 w 793584"/>
                <a:gd name="connsiteY358" fmla="*/ 154016 h 938287"/>
                <a:gd name="connsiteX359" fmla="*/ 83981 w 793584"/>
                <a:gd name="connsiteY359" fmla="*/ 153679 h 938287"/>
                <a:gd name="connsiteX360" fmla="*/ 86244 w 793584"/>
                <a:gd name="connsiteY360" fmla="*/ 149525 h 938287"/>
                <a:gd name="connsiteX361" fmla="*/ 89587 w 793584"/>
                <a:gd name="connsiteY361" fmla="*/ 148478 h 938287"/>
                <a:gd name="connsiteX362" fmla="*/ 91208 w 793584"/>
                <a:gd name="connsiteY362" fmla="*/ 143346 h 938287"/>
                <a:gd name="connsiteX363" fmla="*/ 94753 w 793584"/>
                <a:gd name="connsiteY363" fmla="*/ 140881 h 938287"/>
                <a:gd name="connsiteX364" fmla="*/ 98231 w 793584"/>
                <a:gd name="connsiteY364" fmla="*/ 137605 h 938287"/>
                <a:gd name="connsiteX365" fmla="*/ 98535 w 793584"/>
                <a:gd name="connsiteY365" fmla="*/ 133789 h 938287"/>
                <a:gd name="connsiteX366" fmla="*/ 100426 w 793584"/>
                <a:gd name="connsiteY366" fmla="*/ 133283 h 938287"/>
                <a:gd name="connsiteX367" fmla="*/ 118898 w 793584"/>
                <a:gd name="connsiteY367" fmla="*/ 113697 h 938287"/>
                <a:gd name="connsiteX368" fmla="*/ 129973 w 793584"/>
                <a:gd name="connsiteY368" fmla="*/ 104512 h 938287"/>
                <a:gd name="connsiteX369" fmla="*/ 131594 w 793584"/>
                <a:gd name="connsiteY369" fmla="*/ 100764 h 938287"/>
                <a:gd name="connsiteX370" fmla="*/ 135410 w 793584"/>
                <a:gd name="connsiteY370" fmla="*/ 100460 h 938287"/>
                <a:gd name="connsiteX371" fmla="*/ 138145 w 793584"/>
                <a:gd name="connsiteY371" fmla="*/ 96644 h 938287"/>
                <a:gd name="connsiteX372" fmla="*/ 148917 w 793584"/>
                <a:gd name="connsiteY372" fmla="*/ 87865 h 938287"/>
                <a:gd name="connsiteX373" fmla="*/ 154996 w 793584"/>
                <a:gd name="connsiteY373" fmla="*/ 82428 h 938287"/>
                <a:gd name="connsiteX374" fmla="*/ 157798 w 793584"/>
                <a:gd name="connsiteY374" fmla="*/ 82327 h 938287"/>
                <a:gd name="connsiteX375" fmla="*/ 158339 w 793584"/>
                <a:gd name="connsiteY375" fmla="*/ 80436 h 938287"/>
                <a:gd name="connsiteX376" fmla="*/ 161074 w 793584"/>
                <a:gd name="connsiteY376" fmla="*/ 78882 h 938287"/>
                <a:gd name="connsiteX377" fmla="*/ 161310 w 793584"/>
                <a:gd name="connsiteY377" fmla="*/ 77126 h 938287"/>
                <a:gd name="connsiteX378" fmla="*/ 164552 w 793584"/>
                <a:gd name="connsiteY378" fmla="*/ 76924 h 938287"/>
                <a:gd name="connsiteX379" fmla="*/ 164788 w 793584"/>
                <a:gd name="connsiteY379" fmla="*/ 75168 h 938287"/>
                <a:gd name="connsiteX380" fmla="*/ 168503 w 793584"/>
                <a:gd name="connsiteY380" fmla="*/ 73479 h 938287"/>
                <a:gd name="connsiteX381" fmla="*/ 168739 w 793584"/>
                <a:gd name="connsiteY381" fmla="*/ 71723 h 938287"/>
                <a:gd name="connsiteX382" fmla="*/ 171677 w 793584"/>
                <a:gd name="connsiteY382" fmla="*/ 71656 h 938287"/>
                <a:gd name="connsiteX383" fmla="*/ 172082 w 793584"/>
                <a:gd name="connsiteY383" fmla="*/ 69664 h 938287"/>
                <a:gd name="connsiteX384" fmla="*/ 175257 w 793584"/>
                <a:gd name="connsiteY384" fmla="*/ 69427 h 938287"/>
                <a:gd name="connsiteX385" fmla="*/ 179545 w 793584"/>
                <a:gd name="connsiteY385" fmla="*/ 64328 h 938287"/>
                <a:gd name="connsiteX386" fmla="*/ 182415 w 793584"/>
                <a:gd name="connsiteY386" fmla="*/ 64126 h 938287"/>
                <a:gd name="connsiteX387" fmla="*/ 186704 w 793584"/>
                <a:gd name="connsiteY387" fmla="*/ 61964 h 938287"/>
                <a:gd name="connsiteX388" fmla="*/ 189372 w 793584"/>
                <a:gd name="connsiteY388" fmla="*/ 58790 h 938287"/>
                <a:gd name="connsiteX389" fmla="*/ 194167 w 793584"/>
                <a:gd name="connsiteY389" fmla="*/ 56629 h 938287"/>
                <a:gd name="connsiteX390" fmla="*/ 194369 w 793584"/>
                <a:gd name="connsiteY390" fmla="*/ 54873 h 938287"/>
                <a:gd name="connsiteX391" fmla="*/ 197881 w 793584"/>
                <a:gd name="connsiteY391" fmla="*/ 54738 h 938287"/>
                <a:gd name="connsiteX392" fmla="*/ 202203 w 793584"/>
                <a:gd name="connsiteY392" fmla="*/ 51361 h 938287"/>
                <a:gd name="connsiteX393" fmla="*/ 205040 w 793584"/>
                <a:gd name="connsiteY393" fmla="*/ 51294 h 938287"/>
                <a:gd name="connsiteX394" fmla="*/ 205243 w 793584"/>
                <a:gd name="connsiteY394" fmla="*/ 49504 h 938287"/>
                <a:gd name="connsiteX395" fmla="*/ 206965 w 793584"/>
                <a:gd name="connsiteY395" fmla="*/ 49200 h 938287"/>
                <a:gd name="connsiteX396" fmla="*/ 207167 w 793584"/>
                <a:gd name="connsiteY396" fmla="*/ 47444 h 938287"/>
                <a:gd name="connsiteX397" fmla="*/ 212030 w 793584"/>
                <a:gd name="connsiteY397" fmla="*/ 47309 h 938287"/>
                <a:gd name="connsiteX398" fmla="*/ 215711 w 793584"/>
                <a:gd name="connsiteY398" fmla="*/ 43932 h 938287"/>
                <a:gd name="connsiteX399" fmla="*/ 218547 w 793584"/>
                <a:gd name="connsiteY399" fmla="*/ 43865 h 938287"/>
                <a:gd name="connsiteX400" fmla="*/ 218615 w 793584"/>
                <a:gd name="connsiteY400" fmla="*/ 41974 h 938287"/>
                <a:gd name="connsiteX401" fmla="*/ 221485 w 793584"/>
                <a:gd name="connsiteY401" fmla="*/ 41906 h 938287"/>
                <a:gd name="connsiteX402" fmla="*/ 222431 w 793584"/>
                <a:gd name="connsiteY402" fmla="*/ 40589 h 938287"/>
                <a:gd name="connsiteX403" fmla="*/ 225301 w 793584"/>
                <a:gd name="connsiteY403" fmla="*/ 40522 h 938287"/>
                <a:gd name="connsiteX404" fmla="*/ 225368 w 793584"/>
                <a:gd name="connsiteY404" fmla="*/ 38631 h 938287"/>
                <a:gd name="connsiteX405" fmla="*/ 229454 w 793584"/>
                <a:gd name="connsiteY405" fmla="*/ 38259 h 938287"/>
                <a:gd name="connsiteX406" fmla="*/ 231177 w 793584"/>
                <a:gd name="connsiteY406" fmla="*/ 36537 h 938287"/>
                <a:gd name="connsiteX407" fmla="*/ 234722 w 793584"/>
                <a:gd name="connsiteY407" fmla="*/ 36470 h 938287"/>
                <a:gd name="connsiteX408" fmla="*/ 234790 w 793584"/>
                <a:gd name="connsiteY408" fmla="*/ 34579 h 938287"/>
                <a:gd name="connsiteX409" fmla="*/ 237660 w 793584"/>
                <a:gd name="connsiteY409" fmla="*/ 34511 h 938287"/>
                <a:gd name="connsiteX410" fmla="*/ 241071 w 793584"/>
                <a:gd name="connsiteY410" fmla="*/ 33059 h 938287"/>
                <a:gd name="connsiteX411" fmla="*/ 242658 w 793584"/>
                <a:gd name="connsiteY411" fmla="*/ 31134 h 938287"/>
                <a:gd name="connsiteX412" fmla="*/ 247554 w 793584"/>
                <a:gd name="connsiteY412" fmla="*/ 31067 h 938287"/>
                <a:gd name="connsiteX413" fmla="*/ 247622 w 793584"/>
                <a:gd name="connsiteY413" fmla="*/ 29176 h 938287"/>
                <a:gd name="connsiteX414" fmla="*/ 251167 w 793584"/>
                <a:gd name="connsiteY414" fmla="*/ 29074 h 938287"/>
                <a:gd name="connsiteX415" fmla="*/ 255490 w 793584"/>
                <a:gd name="connsiteY415" fmla="*/ 25698 h 938287"/>
                <a:gd name="connsiteX416" fmla="*/ 260386 w 793584"/>
                <a:gd name="connsiteY416" fmla="*/ 25630 h 938287"/>
                <a:gd name="connsiteX417" fmla="*/ 260791 w 793584"/>
                <a:gd name="connsiteY417" fmla="*/ 23638 h 938287"/>
                <a:gd name="connsiteX418" fmla="*/ 265789 w 793584"/>
                <a:gd name="connsiteY418" fmla="*/ 23638 h 938287"/>
                <a:gd name="connsiteX419" fmla="*/ 266194 w 793584"/>
                <a:gd name="connsiteY419" fmla="*/ 21645 h 938287"/>
                <a:gd name="connsiteX420" fmla="*/ 270753 w 793584"/>
                <a:gd name="connsiteY420" fmla="*/ 21645 h 938287"/>
                <a:gd name="connsiteX421" fmla="*/ 271664 w 793584"/>
                <a:gd name="connsiteY421" fmla="*/ 20328 h 938287"/>
                <a:gd name="connsiteX422" fmla="*/ 275210 w 793584"/>
                <a:gd name="connsiteY422" fmla="*/ 20261 h 938287"/>
                <a:gd name="connsiteX423" fmla="*/ 275615 w 793584"/>
                <a:gd name="connsiteY423" fmla="*/ 18269 h 938287"/>
                <a:gd name="connsiteX424" fmla="*/ 281592 w 793584"/>
                <a:gd name="connsiteY424" fmla="*/ 18201 h 938287"/>
                <a:gd name="connsiteX425" fmla="*/ 283146 w 793584"/>
                <a:gd name="connsiteY425" fmla="*/ 16276 h 938287"/>
                <a:gd name="connsiteX426" fmla="*/ 289629 w 793584"/>
                <a:gd name="connsiteY426" fmla="*/ 16276 h 938287"/>
                <a:gd name="connsiteX427" fmla="*/ 290541 w 793584"/>
                <a:gd name="connsiteY427" fmla="*/ 14959 h 938287"/>
                <a:gd name="connsiteX428" fmla="*/ 304014 w 793584"/>
                <a:gd name="connsiteY428" fmla="*/ 12359 h 938287"/>
                <a:gd name="connsiteX429" fmla="*/ 305399 w 793584"/>
                <a:gd name="connsiteY429" fmla="*/ 10907 h 938287"/>
                <a:gd name="connsiteX430" fmla="*/ 309958 w 793584"/>
                <a:gd name="connsiteY430" fmla="*/ 10907 h 938287"/>
                <a:gd name="connsiteX431" fmla="*/ 310700 w 793584"/>
                <a:gd name="connsiteY431" fmla="*/ 8780 h 938287"/>
                <a:gd name="connsiteX432" fmla="*/ 318129 w 793584"/>
                <a:gd name="connsiteY432" fmla="*/ 8881 h 938287"/>
                <a:gd name="connsiteX433" fmla="*/ 319548 w 793584"/>
                <a:gd name="connsiteY433" fmla="*/ 7497 h 938287"/>
                <a:gd name="connsiteX434" fmla="*/ 329138 w 793584"/>
                <a:gd name="connsiteY434" fmla="*/ 7058 h 938287"/>
                <a:gd name="connsiteX435" fmla="*/ 331029 w 793584"/>
                <a:gd name="connsiteY435" fmla="*/ 5470 h 938287"/>
                <a:gd name="connsiteX436" fmla="*/ 342848 w 793584"/>
                <a:gd name="connsiteY436" fmla="*/ 4728 h 938287"/>
                <a:gd name="connsiteX437" fmla="*/ 350783 w 793584"/>
                <a:gd name="connsiteY437" fmla="*/ 3444 h 938287"/>
                <a:gd name="connsiteX438" fmla="*/ 356186 w 793584"/>
                <a:gd name="connsiteY438" fmla="*/ 1418 h 938287"/>
                <a:gd name="connsiteX439" fmla="*/ 372395 w 793584"/>
                <a:gd name="connsiteY439" fmla="*/ 1418 h 9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</a:cxnLst>
              <a:rect l="l" t="t" r="r" b="b"/>
              <a:pathLst>
                <a:path w="793584" h="938287">
                  <a:moveTo>
                    <a:pt x="372496" y="1351"/>
                  </a:moveTo>
                  <a:cubicBezTo>
                    <a:pt x="375198" y="1317"/>
                    <a:pt x="381512" y="1891"/>
                    <a:pt x="383538" y="1351"/>
                  </a:cubicBezTo>
                  <a:cubicBezTo>
                    <a:pt x="385564" y="810"/>
                    <a:pt x="383910" y="0"/>
                    <a:pt x="383977" y="0"/>
                  </a:cubicBezTo>
                  <a:lnTo>
                    <a:pt x="415010" y="0"/>
                  </a:lnTo>
                  <a:cubicBezTo>
                    <a:pt x="415078" y="0"/>
                    <a:pt x="414740" y="1182"/>
                    <a:pt x="415449" y="1351"/>
                  </a:cubicBezTo>
                  <a:cubicBezTo>
                    <a:pt x="417171" y="1823"/>
                    <a:pt x="422169" y="1317"/>
                    <a:pt x="424465" y="1351"/>
                  </a:cubicBezTo>
                  <a:cubicBezTo>
                    <a:pt x="429834" y="1418"/>
                    <a:pt x="435271" y="1249"/>
                    <a:pt x="440674" y="1351"/>
                  </a:cubicBezTo>
                  <a:cubicBezTo>
                    <a:pt x="439796" y="4457"/>
                    <a:pt x="443443" y="3309"/>
                    <a:pt x="446077" y="3377"/>
                  </a:cubicBezTo>
                  <a:cubicBezTo>
                    <a:pt x="451851" y="3512"/>
                    <a:pt x="452628" y="4728"/>
                    <a:pt x="456579" y="5369"/>
                  </a:cubicBezTo>
                  <a:cubicBezTo>
                    <a:pt x="460530" y="6011"/>
                    <a:pt x="462488" y="4829"/>
                    <a:pt x="467925" y="6855"/>
                  </a:cubicBezTo>
                  <a:cubicBezTo>
                    <a:pt x="473361" y="8881"/>
                    <a:pt x="474645" y="6787"/>
                    <a:pt x="477346" y="7429"/>
                  </a:cubicBezTo>
                  <a:cubicBezTo>
                    <a:pt x="480048" y="8071"/>
                    <a:pt x="477515" y="8645"/>
                    <a:pt x="478764" y="8813"/>
                  </a:cubicBezTo>
                  <a:cubicBezTo>
                    <a:pt x="480959" y="9117"/>
                    <a:pt x="484167" y="8307"/>
                    <a:pt x="486193" y="8712"/>
                  </a:cubicBezTo>
                  <a:cubicBezTo>
                    <a:pt x="488219" y="9117"/>
                    <a:pt x="486126" y="10671"/>
                    <a:pt x="486936" y="10840"/>
                  </a:cubicBezTo>
                  <a:cubicBezTo>
                    <a:pt x="487747" y="11008"/>
                    <a:pt x="489604" y="10569"/>
                    <a:pt x="490921" y="10840"/>
                  </a:cubicBezTo>
                  <a:cubicBezTo>
                    <a:pt x="492238" y="11110"/>
                    <a:pt x="493251" y="12528"/>
                    <a:pt x="495041" y="12798"/>
                  </a:cubicBezTo>
                  <a:cubicBezTo>
                    <a:pt x="496830" y="13068"/>
                    <a:pt x="499430" y="12427"/>
                    <a:pt x="500950" y="12798"/>
                  </a:cubicBezTo>
                  <a:cubicBezTo>
                    <a:pt x="502470" y="13170"/>
                    <a:pt x="501592" y="14419"/>
                    <a:pt x="502503" y="14723"/>
                  </a:cubicBezTo>
                  <a:cubicBezTo>
                    <a:pt x="504800" y="15533"/>
                    <a:pt x="511080" y="15601"/>
                    <a:pt x="513748" y="16209"/>
                  </a:cubicBezTo>
                  <a:cubicBezTo>
                    <a:pt x="516416" y="16817"/>
                    <a:pt x="514153" y="17391"/>
                    <a:pt x="515639" y="17796"/>
                  </a:cubicBezTo>
                  <a:cubicBezTo>
                    <a:pt x="517125" y="18201"/>
                    <a:pt x="519759" y="17863"/>
                    <a:pt x="521177" y="18201"/>
                  </a:cubicBezTo>
                  <a:cubicBezTo>
                    <a:pt x="522595" y="18539"/>
                    <a:pt x="524892" y="21443"/>
                    <a:pt x="525499" y="21578"/>
                  </a:cubicBezTo>
                  <a:cubicBezTo>
                    <a:pt x="527086" y="21949"/>
                    <a:pt x="529248" y="21274"/>
                    <a:pt x="530733" y="21578"/>
                  </a:cubicBezTo>
                  <a:cubicBezTo>
                    <a:pt x="532219" y="21882"/>
                    <a:pt x="530869" y="23300"/>
                    <a:pt x="531139" y="23570"/>
                  </a:cubicBezTo>
                  <a:cubicBezTo>
                    <a:pt x="531544" y="23975"/>
                    <a:pt x="534819" y="23401"/>
                    <a:pt x="536035" y="23671"/>
                  </a:cubicBezTo>
                  <a:cubicBezTo>
                    <a:pt x="537251" y="23942"/>
                    <a:pt x="536474" y="24786"/>
                    <a:pt x="537420" y="25123"/>
                  </a:cubicBezTo>
                  <a:cubicBezTo>
                    <a:pt x="538365" y="25461"/>
                    <a:pt x="541641" y="25596"/>
                    <a:pt x="541843" y="25799"/>
                  </a:cubicBezTo>
                  <a:cubicBezTo>
                    <a:pt x="542046" y="26001"/>
                    <a:pt x="541708" y="27420"/>
                    <a:pt x="541944" y="27656"/>
                  </a:cubicBezTo>
                  <a:cubicBezTo>
                    <a:pt x="542316" y="27994"/>
                    <a:pt x="543937" y="27521"/>
                    <a:pt x="544815" y="27724"/>
                  </a:cubicBezTo>
                  <a:cubicBezTo>
                    <a:pt x="545693" y="27926"/>
                    <a:pt x="545254" y="28939"/>
                    <a:pt x="545727" y="29041"/>
                  </a:cubicBezTo>
                  <a:cubicBezTo>
                    <a:pt x="546740" y="29277"/>
                    <a:pt x="548901" y="28770"/>
                    <a:pt x="549272" y="29108"/>
                  </a:cubicBezTo>
                  <a:cubicBezTo>
                    <a:pt x="549644" y="29446"/>
                    <a:pt x="549103" y="30729"/>
                    <a:pt x="549340" y="30999"/>
                  </a:cubicBezTo>
                  <a:cubicBezTo>
                    <a:pt x="549812" y="31472"/>
                    <a:pt x="553088" y="30763"/>
                    <a:pt x="554236" y="31067"/>
                  </a:cubicBezTo>
                  <a:cubicBezTo>
                    <a:pt x="555384" y="31371"/>
                    <a:pt x="554878" y="32721"/>
                    <a:pt x="555789" y="33025"/>
                  </a:cubicBezTo>
                  <a:cubicBezTo>
                    <a:pt x="557174" y="33498"/>
                    <a:pt x="560584" y="33025"/>
                    <a:pt x="561969" y="34646"/>
                  </a:cubicBezTo>
                  <a:cubicBezTo>
                    <a:pt x="563353" y="36267"/>
                    <a:pt x="561834" y="36402"/>
                    <a:pt x="562509" y="36537"/>
                  </a:cubicBezTo>
                  <a:cubicBezTo>
                    <a:pt x="563792" y="36807"/>
                    <a:pt x="565751" y="36132"/>
                    <a:pt x="567068" y="36470"/>
                  </a:cubicBezTo>
                  <a:cubicBezTo>
                    <a:pt x="568385" y="36807"/>
                    <a:pt x="567710" y="38090"/>
                    <a:pt x="568655" y="38428"/>
                  </a:cubicBezTo>
                  <a:cubicBezTo>
                    <a:pt x="569601" y="38766"/>
                    <a:pt x="571221" y="38259"/>
                    <a:pt x="571559" y="38597"/>
                  </a:cubicBezTo>
                  <a:cubicBezTo>
                    <a:pt x="571897" y="38935"/>
                    <a:pt x="571390" y="40252"/>
                    <a:pt x="571627" y="40454"/>
                  </a:cubicBezTo>
                  <a:cubicBezTo>
                    <a:pt x="571998" y="40792"/>
                    <a:pt x="573653" y="40319"/>
                    <a:pt x="574497" y="40522"/>
                  </a:cubicBezTo>
                  <a:cubicBezTo>
                    <a:pt x="575341" y="40724"/>
                    <a:pt x="574902" y="41737"/>
                    <a:pt x="575442" y="41839"/>
                  </a:cubicBezTo>
                  <a:cubicBezTo>
                    <a:pt x="576287" y="42041"/>
                    <a:pt x="577941" y="41569"/>
                    <a:pt x="578313" y="41906"/>
                  </a:cubicBezTo>
                  <a:cubicBezTo>
                    <a:pt x="578684" y="42244"/>
                    <a:pt x="578144" y="43561"/>
                    <a:pt x="578380" y="43797"/>
                  </a:cubicBezTo>
                  <a:cubicBezTo>
                    <a:pt x="578752" y="44169"/>
                    <a:pt x="580406" y="43628"/>
                    <a:pt x="581251" y="43831"/>
                  </a:cubicBezTo>
                  <a:cubicBezTo>
                    <a:pt x="582095" y="44034"/>
                    <a:pt x="585539" y="47073"/>
                    <a:pt x="586248" y="47208"/>
                  </a:cubicBezTo>
                  <a:cubicBezTo>
                    <a:pt x="587261" y="47444"/>
                    <a:pt x="589389" y="46904"/>
                    <a:pt x="589794" y="47309"/>
                  </a:cubicBezTo>
                  <a:cubicBezTo>
                    <a:pt x="590199" y="47714"/>
                    <a:pt x="589625" y="48727"/>
                    <a:pt x="589996" y="49099"/>
                  </a:cubicBezTo>
                  <a:cubicBezTo>
                    <a:pt x="590368" y="49470"/>
                    <a:pt x="591381" y="49099"/>
                    <a:pt x="591719" y="49403"/>
                  </a:cubicBezTo>
                  <a:cubicBezTo>
                    <a:pt x="592056" y="49707"/>
                    <a:pt x="591719" y="50990"/>
                    <a:pt x="591921" y="51192"/>
                  </a:cubicBezTo>
                  <a:cubicBezTo>
                    <a:pt x="592326" y="51598"/>
                    <a:pt x="593947" y="51057"/>
                    <a:pt x="594758" y="51260"/>
                  </a:cubicBezTo>
                  <a:cubicBezTo>
                    <a:pt x="595568" y="51463"/>
                    <a:pt x="598540" y="54502"/>
                    <a:pt x="599080" y="54637"/>
                  </a:cubicBezTo>
                  <a:cubicBezTo>
                    <a:pt x="600093" y="54873"/>
                    <a:pt x="602254" y="54367"/>
                    <a:pt x="602626" y="54738"/>
                  </a:cubicBezTo>
                  <a:cubicBezTo>
                    <a:pt x="602997" y="55110"/>
                    <a:pt x="602457" y="56393"/>
                    <a:pt x="602693" y="56629"/>
                  </a:cubicBezTo>
                  <a:cubicBezTo>
                    <a:pt x="603099" y="57001"/>
                    <a:pt x="604888" y="56325"/>
                    <a:pt x="605868" y="56865"/>
                  </a:cubicBezTo>
                  <a:cubicBezTo>
                    <a:pt x="606847" y="57406"/>
                    <a:pt x="609886" y="61762"/>
                    <a:pt x="610257" y="61897"/>
                  </a:cubicBezTo>
                  <a:cubicBezTo>
                    <a:pt x="611844" y="62539"/>
                    <a:pt x="612520" y="62741"/>
                    <a:pt x="613972" y="63383"/>
                  </a:cubicBezTo>
                  <a:cubicBezTo>
                    <a:pt x="615424" y="64024"/>
                    <a:pt x="616369" y="63720"/>
                    <a:pt x="617045" y="64092"/>
                  </a:cubicBezTo>
                  <a:cubicBezTo>
                    <a:pt x="617720" y="64463"/>
                    <a:pt x="618294" y="67232"/>
                    <a:pt x="619341" y="67469"/>
                  </a:cubicBezTo>
                  <a:cubicBezTo>
                    <a:pt x="620388" y="67705"/>
                    <a:pt x="622448" y="67199"/>
                    <a:pt x="622853" y="67604"/>
                  </a:cubicBezTo>
                  <a:cubicBezTo>
                    <a:pt x="623258" y="68009"/>
                    <a:pt x="622684" y="69022"/>
                    <a:pt x="623055" y="69393"/>
                  </a:cubicBezTo>
                  <a:cubicBezTo>
                    <a:pt x="623427" y="69765"/>
                    <a:pt x="624440" y="69393"/>
                    <a:pt x="624778" y="69697"/>
                  </a:cubicBezTo>
                  <a:cubicBezTo>
                    <a:pt x="625115" y="70001"/>
                    <a:pt x="624778" y="71284"/>
                    <a:pt x="624980" y="71487"/>
                  </a:cubicBezTo>
                  <a:cubicBezTo>
                    <a:pt x="625419" y="71926"/>
                    <a:pt x="627141" y="71217"/>
                    <a:pt x="628154" y="71757"/>
                  </a:cubicBezTo>
                  <a:cubicBezTo>
                    <a:pt x="629167" y="72298"/>
                    <a:pt x="631261" y="74965"/>
                    <a:pt x="631430" y="75235"/>
                  </a:cubicBezTo>
                  <a:cubicBezTo>
                    <a:pt x="631768" y="75708"/>
                    <a:pt x="631565" y="76721"/>
                    <a:pt x="631734" y="76890"/>
                  </a:cubicBezTo>
                  <a:cubicBezTo>
                    <a:pt x="632342" y="77464"/>
                    <a:pt x="635111" y="76552"/>
                    <a:pt x="635651" y="77093"/>
                  </a:cubicBezTo>
                  <a:cubicBezTo>
                    <a:pt x="636191" y="77633"/>
                    <a:pt x="635516" y="78376"/>
                    <a:pt x="635887" y="78849"/>
                  </a:cubicBezTo>
                  <a:cubicBezTo>
                    <a:pt x="636259" y="79321"/>
                    <a:pt x="637711" y="79254"/>
                    <a:pt x="638623" y="80402"/>
                  </a:cubicBezTo>
                  <a:cubicBezTo>
                    <a:pt x="639534" y="81550"/>
                    <a:pt x="639062" y="82192"/>
                    <a:pt x="639163" y="82293"/>
                  </a:cubicBezTo>
                  <a:cubicBezTo>
                    <a:pt x="639703" y="82766"/>
                    <a:pt x="641358" y="82023"/>
                    <a:pt x="642303" y="82563"/>
                  </a:cubicBezTo>
                  <a:cubicBezTo>
                    <a:pt x="643249" y="83103"/>
                    <a:pt x="644735" y="85568"/>
                    <a:pt x="645342" y="86244"/>
                  </a:cubicBezTo>
                  <a:cubicBezTo>
                    <a:pt x="645950" y="86919"/>
                    <a:pt x="647368" y="86750"/>
                    <a:pt x="648280" y="88067"/>
                  </a:cubicBezTo>
                  <a:cubicBezTo>
                    <a:pt x="649192" y="89384"/>
                    <a:pt x="648449" y="89553"/>
                    <a:pt x="648618" y="89688"/>
                  </a:cubicBezTo>
                  <a:cubicBezTo>
                    <a:pt x="649124" y="90127"/>
                    <a:pt x="650779" y="89418"/>
                    <a:pt x="651758" y="89958"/>
                  </a:cubicBezTo>
                  <a:cubicBezTo>
                    <a:pt x="652738" y="90499"/>
                    <a:pt x="656621" y="95327"/>
                    <a:pt x="658850" y="96746"/>
                  </a:cubicBezTo>
                  <a:cubicBezTo>
                    <a:pt x="663003" y="99380"/>
                    <a:pt x="664759" y="101237"/>
                    <a:pt x="668541" y="104918"/>
                  </a:cubicBezTo>
                  <a:cubicBezTo>
                    <a:pt x="671648" y="107923"/>
                    <a:pt x="675565" y="112279"/>
                    <a:pt x="678503" y="115149"/>
                  </a:cubicBezTo>
                  <a:cubicBezTo>
                    <a:pt x="680731" y="117344"/>
                    <a:pt x="681677" y="116804"/>
                    <a:pt x="682825" y="117581"/>
                  </a:cubicBezTo>
                  <a:cubicBezTo>
                    <a:pt x="683973" y="118357"/>
                    <a:pt x="683196" y="120113"/>
                    <a:pt x="683838" y="120687"/>
                  </a:cubicBezTo>
                  <a:cubicBezTo>
                    <a:pt x="688059" y="124469"/>
                    <a:pt x="692111" y="128589"/>
                    <a:pt x="696501" y="133181"/>
                  </a:cubicBezTo>
                  <a:cubicBezTo>
                    <a:pt x="699642" y="136457"/>
                    <a:pt x="701566" y="140138"/>
                    <a:pt x="704335" y="143042"/>
                  </a:cubicBezTo>
                  <a:cubicBezTo>
                    <a:pt x="708860" y="147837"/>
                    <a:pt x="708489" y="145980"/>
                    <a:pt x="711562" y="152294"/>
                  </a:cubicBezTo>
                  <a:cubicBezTo>
                    <a:pt x="714635" y="158609"/>
                    <a:pt x="714331" y="153881"/>
                    <a:pt x="714500" y="154050"/>
                  </a:cubicBezTo>
                  <a:cubicBezTo>
                    <a:pt x="714837" y="154455"/>
                    <a:pt x="714533" y="155435"/>
                    <a:pt x="714837" y="155738"/>
                  </a:cubicBezTo>
                  <a:cubicBezTo>
                    <a:pt x="715141" y="156042"/>
                    <a:pt x="716391" y="155738"/>
                    <a:pt x="716593" y="155941"/>
                  </a:cubicBezTo>
                  <a:cubicBezTo>
                    <a:pt x="717100" y="156448"/>
                    <a:pt x="716289" y="158676"/>
                    <a:pt x="716796" y="159217"/>
                  </a:cubicBezTo>
                  <a:cubicBezTo>
                    <a:pt x="717302" y="159757"/>
                    <a:pt x="718113" y="159048"/>
                    <a:pt x="718552" y="159419"/>
                  </a:cubicBezTo>
                  <a:cubicBezTo>
                    <a:pt x="718991" y="159791"/>
                    <a:pt x="718687" y="160702"/>
                    <a:pt x="718957" y="161006"/>
                  </a:cubicBezTo>
                  <a:cubicBezTo>
                    <a:pt x="719531" y="161580"/>
                    <a:pt x="721827" y="163303"/>
                    <a:pt x="721895" y="163471"/>
                  </a:cubicBezTo>
                  <a:cubicBezTo>
                    <a:pt x="722435" y="164484"/>
                    <a:pt x="721726" y="166173"/>
                    <a:pt x="722165" y="166646"/>
                  </a:cubicBezTo>
                  <a:cubicBezTo>
                    <a:pt x="722604" y="167118"/>
                    <a:pt x="723448" y="166477"/>
                    <a:pt x="723921" y="166882"/>
                  </a:cubicBezTo>
                  <a:cubicBezTo>
                    <a:pt x="725170" y="167963"/>
                    <a:pt x="725339" y="171846"/>
                    <a:pt x="725542" y="172048"/>
                  </a:cubicBezTo>
                  <a:cubicBezTo>
                    <a:pt x="725744" y="172251"/>
                    <a:pt x="728716" y="173804"/>
                    <a:pt x="729290" y="174311"/>
                  </a:cubicBezTo>
                  <a:cubicBezTo>
                    <a:pt x="731249" y="175999"/>
                    <a:pt x="733207" y="183496"/>
                    <a:pt x="735064" y="185421"/>
                  </a:cubicBezTo>
                  <a:cubicBezTo>
                    <a:pt x="736922" y="187345"/>
                    <a:pt x="737597" y="186197"/>
                    <a:pt x="738238" y="187447"/>
                  </a:cubicBezTo>
                  <a:cubicBezTo>
                    <a:pt x="738880" y="188696"/>
                    <a:pt x="740197" y="191263"/>
                    <a:pt x="740265" y="191499"/>
                  </a:cubicBezTo>
                  <a:cubicBezTo>
                    <a:pt x="740467" y="192377"/>
                    <a:pt x="740028" y="193998"/>
                    <a:pt x="740332" y="194369"/>
                  </a:cubicBezTo>
                  <a:cubicBezTo>
                    <a:pt x="740636" y="194741"/>
                    <a:pt x="742189" y="193998"/>
                    <a:pt x="742324" y="194774"/>
                  </a:cubicBezTo>
                  <a:cubicBezTo>
                    <a:pt x="742460" y="195551"/>
                    <a:pt x="741885" y="197847"/>
                    <a:pt x="742392" y="198388"/>
                  </a:cubicBezTo>
                  <a:cubicBezTo>
                    <a:pt x="742899" y="198928"/>
                    <a:pt x="743506" y="198388"/>
                    <a:pt x="744013" y="198725"/>
                  </a:cubicBezTo>
                  <a:cubicBezTo>
                    <a:pt x="746748" y="200515"/>
                    <a:pt x="745195" y="203284"/>
                    <a:pt x="745701" y="203824"/>
                  </a:cubicBezTo>
                  <a:cubicBezTo>
                    <a:pt x="746208" y="204365"/>
                    <a:pt x="747356" y="203655"/>
                    <a:pt x="747592" y="203892"/>
                  </a:cubicBezTo>
                  <a:cubicBezTo>
                    <a:pt x="748031" y="204365"/>
                    <a:pt x="747288" y="206728"/>
                    <a:pt x="747727" y="207201"/>
                  </a:cubicBezTo>
                  <a:cubicBezTo>
                    <a:pt x="748166" y="207674"/>
                    <a:pt x="749348" y="207032"/>
                    <a:pt x="749618" y="207269"/>
                  </a:cubicBezTo>
                  <a:cubicBezTo>
                    <a:pt x="750091" y="207741"/>
                    <a:pt x="749281" y="210747"/>
                    <a:pt x="749787" y="211219"/>
                  </a:cubicBezTo>
                  <a:cubicBezTo>
                    <a:pt x="750294" y="211692"/>
                    <a:pt x="751442" y="211051"/>
                    <a:pt x="751678" y="211287"/>
                  </a:cubicBezTo>
                  <a:cubicBezTo>
                    <a:pt x="751915" y="211523"/>
                    <a:pt x="751948" y="215373"/>
                    <a:pt x="753265" y="216487"/>
                  </a:cubicBezTo>
                  <a:cubicBezTo>
                    <a:pt x="754582" y="217602"/>
                    <a:pt x="754785" y="216487"/>
                    <a:pt x="755021" y="216724"/>
                  </a:cubicBezTo>
                  <a:cubicBezTo>
                    <a:pt x="755528" y="217196"/>
                    <a:pt x="754819" y="219830"/>
                    <a:pt x="755123" y="220911"/>
                  </a:cubicBezTo>
                  <a:cubicBezTo>
                    <a:pt x="755426" y="221991"/>
                    <a:pt x="757959" y="224929"/>
                    <a:pt x="758466" y="225942"/>
                  </a:cubicBezTo>
                  <a:cubicBezTo>
                    <a:pt x="758972" y="226955"/>
                    <a:pt x="760492" y="229049"/>
                    <a:pt x="760525" y="229252"/>
                  </a:cubicBezTo>
                  <a:cubicBezTo>
                    <a:pt x="760728" y="230231"/>
                    <a:pt x="760255" y="232426"/>
                    <a:pt x="760593" y="232797"/>
                  </a:cubicBezTo>
                  <a:cubicBezTo>
                    <a:pt x="760931" y="233169"/>
                    <a:pt x="762214" y="232628"/>
                    <a:pt x="762484" y="232865"/>
                  </a:cubicBezTo>
                  <a:cubicBezTo>
                    <a:pt x="762957" y="233338"/>
                    <a:pt x="762146" y="236343"/>
                    <a:pt x="762619" y="236849"/>
                  </a:cubicBezTo>
                  <a:cubicBezTo>
                    <a:pt x="763092" y="237356"/>
                    <a:pt x="764274" y="236681"/>
                    <a:pt x="764510" y="236917"/>
                  </a:cubicBezTo>
                  <a:cubicBezTo>
                    <a:pt x="764882" y="237288"/>
                    <a:pt x="764375" y="239483"/>
                    <a:pt x="764578" y="240463"/>
                  </a:cubicBezTo>
                  <a:cubicBezTo>
                    <a:pt x="764780" y="241442"/>
                    <a:pt x="765793" y="240868"/>
                    <a:pt x="765895" y="241374"/>
                  </a:cubicBezTo>
                  <a:cubicBezTo>
                    <a:pt x="766097" y="242219"/>
                    <a:pt x="765624" y="243873"/>
                    <a:pt x="765962" y="244245"/>
                  </a:cubicBezTo>
                  <a:cubicBezTo>
                    <a:pt x="766300" y="244616"/>
                    <a:pt x="767617" y="244076"/>
                    <a:pt x="767853" y="244312"/>
                  </a:cubicBezTo>
                  <a:cubicBezTo>
                    <a:pt x="768258" y="244717"/>
                    <a:pt x="767617" y="247419"/>
                    <a:pt x="768022" y="248567"/>
                  </a:cubicBezTo>
                  <a:cubicBezTo>
                    <a:pt x="768427" y="249715"/>
                    <a:pt x="769812" y="249445"/>
                    <a:pt x="769981" y="250120"/>
                  </a:cubicBezTo>
                  <a:cubicBezTo>
                    <a:pt x="770284" y="251302"/>
                    <a:pt x="769508" y="253227"/>
                    <a:pt x="770116" y="254240"/>
                  </a:cubicBezTo>
                  <a:cubicBezTo>
                    <a:pt x="770723" y="255253"/>
                    <a:pt x="771601" y="254578"/>
                    <a:pt x="771872" y="255456"/>
                  </a:cubicBezTo>
                  <a:cubicBezTo>
                    <a:pt x="772344" y="256806"/>
                    <a:pt x="771669" y="258596"/>
                    <a:pt x="771973" y="259981"/>
                  </a:cubicBezTo>
                  <a:cubicBezTo>
                    <a:pt x="772277" y="261365"/>
                    <a:pt x="773188" y="260386"/>
                    <a:pt x="773290" y="260892"/>
                  </a:cubicBezTo>
                  <a:cubicBezTo>
                    <a:pt x="773526" y="261973"/>
                    <a:pt x="773087" y="263189"/>
                    <a:pt x="773256" y="264134"/>
                  </a:cubicBezTo>
                  <a:cubicBezTo>
                    <a:pt x="773425" y="265080"/>
                    <a:pt x="774944" y="264235"/>
                    <a:pt x="775248" y="264539"/>
                  </a:cubicBezTo>
                  <a:cubicBezTo>
                    <a:pt x="775552" y="264843"/>
                    <a:pt x="775248" y="266869"/>
                    <a:pt x="775620" y="267882"/>
                  </a:cubicBezTo>
                  <a:cubicBezTo>
                    <a:pt x="776261" y="269571"/>
                    <a:pt x="778456" y="274096"/>
                    <a:pt x="778693" y="275075"/>
                  </a:cubicBezTo>
                  <a:cubicBezTo>
                    <a:pt x="778929" y="276054"/>
                    <a:pt x="778321" y="280208"/>
                    <a:pt x="778794" y="280647"/>
                  </a:cubicBezTo>
                  <a:cubicBezTo>
                    <a:pt x="779267" y="281086"/>
                    <a:pt x="780617" y="280275"/>
                    <a:pt x="780786" y="281052"/>
                  </a:cubicBezTo>
                  <a:cubicBezTo>
                    <a:pt x="781124" y="282673"/>
                    <a:pt x="780314" y="285374"/>
                    <a:pt x="780719" y="286961"/>
                  </a:cubicBezTo>
                  <a:cubicBezTo>
                    <a:pt x="781124" y="288548"/>
                    <a:pt x="783758" y="291149"/>
                    <a:pt x="784231" y="292398"/>
                  </a:cubicBezTo>
                  <a:cubicBezTo>
                    <a:pt x="785210" y="295032"/>
                    <a:pt x="784298" y="297632"/>
                    <a:pt x="784805" y="299793"/>
                  </a:cubicBezTo>
                  <a:cubicBezTo>
                    <a:pt x="785311" y="301954"/>
                    <a:pt x="786020" y="299962"/>
                    <a:pt x="786189" y="301211"/>
                  </a:cubicBezTo>
                  <a:cubicBezTo>
                    <a:pt x="786426" y="303035"/>
                    <a:pt x="785750" y="305635"/>
                    <a:pt x="786088" y="307290"/>
                  </a:cubicBezTo>
                  <a:cubicBezTo>
                    <a:pt x="786426" y="308944"/>
                    <a:pt x="788046" y="307222"/>
                    <a:pt x="788215" y="308033"/>
                  </a:cubicBezTo>
                  <a:cubicBezTo>
                    <a:pt x="788688" y="310396"/>
                    <a:pt x="787675" y="314381"/>
                    <a:pt x="788114" y="316745"/>
                  </a:cubicBezTo>
                  <a:cubicBezTo>
                    <a:pt x="788553" y="319109"/>
                    <a:pt x="790073" y="316677"/>
                    <a:pt x="790241" y="317488"/>
                  </a:cubicBezTo>
                  <a:cubicBezTo>
                    <a:pt x="790545" y="318974"/>
                    <a:pt x="789870" y="321135"/>
                    <a:pt x="790208" y="322722"/>
                  </a:cubicBezTo>
                  <a:cubicBezTo>
                    <a:pt x="790545" y="324309"/>
                    <a:pt x="791558" y="323195"/>
                    <a:pt x="791930" y="324478"/>
                  </a:cubicBezTo>
                  <a:cubicBezTo>
                    <a:pt x="792538" y="326706"/>
                    <a:pt x="792132" y="329340"/>
                    <a:pt x="792234" y="331670"/>
                  </a:cubicBezTo>
                  <a:cubicBezTo>
                    <a:pt x="792335" y="334000"/>
                    <a:pt x="791558" y="334372"/>
                    <a:pt x="793584" y="334000"/>
                  </a:cubicBezTo>
                  <a:lnTo>
                    <a:pt x="793584" y="337377"/>
                  </a:lnTo>
                  <a:lnTo>
                    <a:pt x="641088" y="337377"/>
                  </a:lnTo>
                  <a:lnTo>
                    <a:pt x="641088" y="163235"/>
                  </a:lnTo>
                  <a:cubicBezTo>
                    <a:pt x="641088" y="163134"/>
                    <a:pt x="639804" y="163539"/>
                    <a:pt x="639230" y="163066"/>
                  </a:cubicBezTo>
                  <a:cubicBezTo>
                    <a:pt x="638656" y="162593"/>
                    <a:pt x="637846" y="159757"/>
                    <a:pt x="637508" y="159419"/>
                  </a:cubicBezTo>
                  <a:cubicBezTo>
                    <a:pt x="636360" y="158271"/>
                    <a:pt x="633287" y="158372"/>
                    <a:pt x="633321" y="155772"/>
                  </a:cubicBezTo>
                  <a:lnTo>
                    <a:pt x="479575" y="155772"/>
                  </a:lnTo>
                  <a:cubicBezTo>
                    <a:pt x="479609" y="158406"/>
                    <a:pt x="476536" y="158744"/>
                    <a:pt x="475995" y="159385"/>
                  </a:cubicBezTo>
                  <a:cubicBezTo>
                    <a:pt x="475050" y="160466"/>
                    <a:pt x="475084" y="160432"/>
                    <a:pt x="474071" y="161479"/>
                  </a:cubicBezTo>
                  <a:cubicBezTo>
                    <a:pt x="470424" y="165160"/>
                    <a:pt x="472652" y="164653"/>
                    <a:pt x="471774" y="168199"/>
                  </a:cubicBezTo>
                  <a:cubicBezTo>
                    <a:pt x="471605" y="168908"/>
                    <a:pt x="470424" y="168570"/>
                    <a:pt x="470424" y="168638"/>
                  </a:cubicBezTo>
                  <a:lnTo>
                    <a:pt x="470424" y="337377"/>
                  </a:lnTo>
                  <a:lnTo>
                    <a:pt x="280816" y="337377"/>
                  </a:lnTo>
                  <a:cubicBezTo>
                    <a:pt x="278790" y="337546"/>
                    <a:pt x="278553" y="336736"/>
                    <a:pt x="278790" y="339403"/>
                  </a:cubicBezTo>
                  <a:cubicBezTo>
                    <a:pt x="277641" y="339471"/>
                    <a:pt x="273826" y="339133"/>
                    <a:pt x="273454" y="339504"/>
                  </a:cubicBezTo>
                  <a:cubicBezTo>
                    <a:pt x="273083" y="339876"/>
                    <a:pt x="273589" y="340788"/>
                    <a:pt x="273218" y="341260"/>
                  </a:cubicBezTo>
                  <a:cubicBezTo>
                    <a:pt x="272846" y="341733"/>
                    <a:pt x="271968" y="341396"/>
                    <a:pt x="271394" y="341936"/>
                  </a:cubicBezTo>
                  <a:cubicBezTo>
                    <a:pt x="270348" y="342915"/>
                    <a:pt x="269976" y="344570"/>
                    <a:pt x="269841" y="344671"/>
                  </a:cubicBezTo>
                  <a:cubicBezTo>
                    <a:pt x="269368" y="345042"/>
                    <a:pt x="268321" y="344671"/>
                    <a:pt x="268085" y="344907"/>
                  </a:cubicBezTo>
                  <a:cubicBezTo>
                    <a:pt x="266903" y="346022"/>
                    <a:pt x="270010" y="352944"/>
                    <a:pt x="265890" y="352640"/>
                  </a:cubicBezTo>
                  <a:lnTo>
                    <a:pt x="265890" y="493622"/>
                  </a:lnTo>
                  <a:cubicBezTo>
                    <a:pt x="269909" y="493858"/>
                    <a:pt x="266869" y="497809"/>
                    <a:pt x="268355" y="500713"/>
                  </a:cubicBezTo>
                  <a:cubicBezTo>
                    <a:pt x="269841" y="503618"/>
                    <a:pt x="271361" y="504394"/>
                    <a:pt x="271529" y="504597"/>
                  </a:cubicBezTo>
                  <a:cubicBezTo>
                    <a:pt x="272813" y="505846"/>
                    <a:pt x="277000" y="506792"/>
                    <a:pt x="277270" y="506994"/>
                  </a:cubicBezTo>
                  <a:cubicBezTo>
                    <a:pt x="277540" y="507197"/>
                    <a:pt x="277338" y="508176"/>
                    <a:pt x="277405" y="508176"/>
                  </a:cubicBezTo>
                  <a:lnTo>
                    <a:pt x="470390" y="508176"/>
                  </a:lnTo>
                  <a:lnTo>
                    <a:pt x="470390" y="895564"/>
                  </a:lnTo>
                  <a:cubicBezTo>
                    <a:pt x="470390" y="895800"/>
                    <a:pt x="466878" y="897657"/>
                    <a:pt x="466371" y="898096"/>
                  </a:cubicBezTo>
                  <a:cubicBezTo>
                    <a:pt x="465291" y="899076"/>
                    <a:pt x="464953" y="900629"/>
                    <a:pt x="464784" y="900764"/>
                  </a:cubicBezTo>
                  <a:cubicBezTo>
                    <a:pt x="458639" y="905998"/>
                    <a:pt x="453540" y="911469"/>
                    <a:pt x="447968" y="917648"/>
                  </a:cubicBezTo>
                  <a:cubicBezTo>
                    <a:pt x="447394" y="918290"/>
                    <a:pt x="445300" y="917986"/>
                    <a:pt x="444861" y="918661"/>
                  </a:cubicBezTo>
                  <a:cubicBezTo>
                    <a:pt x="444422" y="919337"/>
                    <a:pt x="444996" y="921025"/>
                    <a:pt x="444118" y="921633"/>
                  </a:cubicBezTo>
                  <a:cubicBezTo>
                    <a:pt x="443240" y="922241"/>
                    <a:pt x="441991" y="921667"/>
                    <a:pt x="441214" y="921971"/>
                  </a:cubicBezTo>
                  <a:cubicBezTo>
                    <a:pt x="439188" y="922747"/>
                    <a:pt x="437635" y="926462"/>
                    <a:pt x="436622" y="926934"/>
                  </a:cubicBezTo>
                  <a:cubicBezTo>
                    <a:pt x="434629" y="927846"/>
                    <a:pt x="434055" y="926664"/>
                    <a:pt x="432198" y="928960"/>
                  </a:cubicBezTo>
                  <a:cubicBezTo>
                    <a:pt x="430341" y="931257"/>
                    <a:pt x="432063" y="930379"/>
                    <a:pt x="431827" y="930581"/>
                  </a:cubicBezTo>
                  <a:cubicBezTo>
                    <a:pt x="431354" y="930953"/>
                    <a:pt x="430138" y="930480"/>
                    <a:pt x="429429" y="930885"/>
                  </a:cubicBezTo>
                  <a:cubicBezTo>
                    <a:pt x="426593" y="932472"/>
                    <a:pt x="421359" y="935478"/>
                    <a:pt x="418657" y="936086"/>
                  </a:cubicBezTo>
                  <a:cubicBezTo>
                    <a:pt x="415956" y="936693"/>
                    <a:pt x="415483" y="935815"/>
                    <a:pt x="415111" y="936153"/>
                  </a:cubicBezTo>
                  <a:cubicBezTo>
                    <a:pt x="414740" y="936491"/>
                    <a:pt x="415483" y="938010"/>
                    <a:pt x="414706" y="938145"/>
                  </a:cubicBezTo>
                  <a:cubicBezTo>
                    <a:pt x="413187" y="938449"/>
                    <a:pt x="410148" y="938078"/>
                    <a:pt x="408324" y="938112"/>
                  </a:cubicBezTo>
                  <a:cubicBezTo>
                    <a:pt x="403157" y="938179"/>
                    <a:pt x="397957" y="938179"/>
                    <a:pt x="392791" y="938112"/>
                  </a:cubicBezTo>
                  <a:cubicBezTo>
                    <a:pt x="390798" y="938112"/>
                    <a:pt x="387388" y="938483"/>
                    <a:pt x="385733" y="938145"/>
                  </a:cubicBezTo>
                  <a:cubicBezTo>
                    <a:pt x="384079" y="937808"/>
                    <a:pt x="385598" y="936389"/>
                    <a:pt x="385328" y="936153"/>
                  </a:cubicBezTo>
                  <a:cubicBezTo>
                    <a:pt x="385058" y="935917"/>
                    <a:pt x="383336" y="936288"/>
                    <a:pt x="382458" y="936086"/>
                  </a:cubicBezTo>
                  <a:cubicBezTo>
                    <a:pt x="381580" y="935883"/>
                    <a:pt x="382052" y="934971"/>
                    <a:pt x="381478" y="934802"/>
                  </a:cubicBezTo>
                  <a:cubicBezTo>
                    <a:pt x="380229" y="934397"/>
                    <a:pt x="378642" y="934701"/>
                    <a:pt x="377122" y="934026"/>
                  </a:cubicBezTo>
                  <a:cubicBezTo>
                    <a:pt x="376278" y="933654"/>
                    <a:pt x="374725" y="930919"/>
                    <a:pt x="374049" y="930716"/>
                  </a:cubicBezTo>
                  <a:cubicBezTo>
                    <a:pt x="373374" y="930514"/>
                    <a:pt x="372091" y="930784"/>
                    <a:pt x="371179" y="930716"/>
                  </a:cubicBezTo>
                  <a:cubicBezTo>
                    <a:pt x="371719" y="927508"/>
                    <a:pt x="370099" y="929163"/>
                    <a:pt x="369153" y="928690"/>
                  </a:cubicBezTo>
                  <a:cubicBezTo>
                    <a:pt x="368207" y="928218"/>
                    <a:pt x="364932" y="925381"/>
                    <a:pt x="364628" y="925280"/>
                  </a:cubicBezTo>
                  <a:cubicBezTo>
                    <a:pt x="363784" y="925077"/>
                    <a:pt x="362231" y="925617"/>
                    <a:pt x="361792" y="925212"/>
                  </a:cubicBezTo>
                  <a:cubicBezTo>
                    <a:pt x="361353" y="924807"/>
                    <a:pt x="361960" y="923929"/>
                    <a:pt x="361555" y="923456"/>
                  </a:cubicBezTo>
                  <a:cubicBezTo>
                    <a:pt x="361150" y="922984"/>
                    <a:pt x="360306" y="923321"/>
                    <a:pt x="359732" y="922781"/>
                  </a:cubicBezTo>
                  <a:cubicBezTo>
                    <a:pt x="356726" y="919944"/>
                    <a:pt x="354970" y="916297"/>
                    <a:pt x="351425" y="914271"/>
                  </a:cubicBezTo>
                  <a:cubicBezTo>
                    <a:pt x="347879" y="912245"/>
                    <a:pt x="349162" y="913967"/>
                    <a:pt x="348960" y="913731"/>
                  </a:cubicBezTo>
                  <a:cubicBezTo>
                    <a:pt x="348521" y="913191"/>
                    <a:pt x="349297" y="911030"/>
                    <a:pt x="348791" y="910489"/>
                  </a:cubicBezTo>
                  <a:cubicBezTo>
                    <a:pt x="348284" y="909949"/>
                    <a:pt x="347609" y="910523"/>
                    <a:pt x="347136" y="910185"/>
                  </a:cubicBezTo>
                  <a:cubicBezTo>
                    <a:pt x="346258" y="909578"/>
                    <a:pt x="345211" y="907855"/>
                    <a:pt x="344333" y="907011"/>
                  </a:cubicBezTo>
                  <a:cubicBezTo>
                    <a:pt x="337310" y="900393"/>
                    <a:pt x="330691" y="893673"/>
                    <a:pt x="323499" y="886480"/>
                  </a:cubicBezTo>
                  <a:cubicBezTo>
                    <a:pt x="311713" y="874695"/>
                    <a:pt x="298240" y="861222"/>
                    <a:pt x="286185" y="849166"/>
                  </a:cubicBezTo>
                  <a:cubicBezTo>
                    <a:pt x="283179" y="846161"/>
                    <a:pt x="277675" y="839137"/>
                    <a:pt x="275143" y="837044"/>
                  </a:cubicBezTo>
                  <a:cubicBezTo>
                    <a:pt x="261635" y="825765"/>
                    <a:pt x="249445" y="812427"/>
                    <a:pt x="237120" y="800101"/>
                  </a:cubicBezTo>
                  <a:cubicBezTo>
                    <a:pt x="203892" y="766840"/>
                    <a:pt x="170968" y="732802"/>
                    <a:pt x="135950" y="698898"/>
                  </a:cubicBezTo>
                  <a:cubicBezTo>
                    <a:pt x="134769" y="697750"/>
                    <a:pt x="131932" y="695826"/>
                    <a:pt x="131763" y="695623"/>
                  </a:cubicBezTo>
                  <a:cubicBezTo>
                    <a:pt x="131392" y="695184"/>
                    <a:pt x="131763" y="694070"/>
                    <a:pt x="131561" y="693867"/>
                  </a:cubicBezTo>
                  <a:cubicBezTo>
                    <a:pt x="131155" y="693462"/>
                    <a:pt x="129467" y="694070"/>
                    <a:pt x="128386" y="693597"/>
                  </a:cubicBezTo>
                  <a:cubicBezTo>
                    <a:pt x="127306" y="693124"/>
                    <a:pt x="125786" y="689815"/>
                    <a:pt x="124807" y="688869"/>
                  </a:cubicBezTo>
                  <a:cubicBezTo>
                    <a:pt x="119438" y="683534"/>
                    <a:pt x="113360" y="678638"/>
                    <a:pt x="107957" y="673032"/>
                  </a:cubicBezTo>
                  <a:cubicBezTo>
                    <a:pt x="106707" y="671715"/>
                    <a:pt x="105390" y="669115"/>
                    <a:pt x="104310" y="668406"/>
                  </a:cubicBezTo>
                  <a:cubicBezTo>
                    <a:pt x="103229" y="667697"/>
                    <a:pt x="102824" y="668237"/>
                    <a:pt x="102689" y="668068"/>
                  </a:cubicBezTo>
                  <a:cubicBezTo>
                    <a:pt x="102149" y="667494"/>
                    <a:pt x="102993" y="665333"/>
                    <a:pt x="102486" y="664826"/>
                  </a:cubicBezTo>
                  <a:cubicBezTo>
                    <a:pt x="101980" y="664320"/>
                    <a:pt x="101169" y="664995"/>
                    <a:pt x="100730" y="664624"/>
                  </a:cubicBezTo>
                  <a:cubicBezTo>
                    <a:pt x="100291" y="664252"/>
                    <a:pt x="100697" y="663374"/>
                    <a:pt x="100089" y="662733"/>
                  </a:cubicBezTo>
                  <a:cubicBezTo>
                    <a:pt x="97860" y="660403"/>
                    <a:pt x="90735" y="654662"/>
                    <a:pt x="89823" y="652771"/>
                  </a:cubicBezTo>
                  <a:cubicBezTo>
                    <a:pt x="88911" y="650880"/>
                    <a:pt x="90060" y="651015"/>
                    <a:pt x="89621" y="650070"/>
                  </a:cubicBezTo>
                  <a:cubicBezTo>
                    <a:pt x="89182" y="649124"/>
                    <a:pt x="86244" y="646929"/>
                    <a:pt x="85501" y="646153"/>
                  </a:cubicBezTo>
                  <a:cubicBezTo>
                    <a:pt x="84758" y="645376"/>
                    <a:pt x="82631" y="643856"/>
                    <a:pt x="82563" y="643688"/>
                  </a:cubicBezTo>
                  <a:cubicBezTo>
                    <a:pt x="82023" y="642675"/>
                    <a:pt x="82732" y="641054"/>
                    <a:pt x="82293" y="640547"/>
                  </a:cubicBezTo>
                  <a:cubicBezTo>
                    <a:pt x="81854" y="640041"/>
                    <a:pt x="81111" y="640581"/>
                    <a:pt x="80638" y="640243"/>
                  </a:cubicBezTo>
                  <a:cubicBezTo>
                    <a:pt x="80166" y="639906"/>
                    <a:pt x="77059" y="636866"/>
                    <a:pt x="76991" y="636630"/>
                  </a:cubicBezTo>
                  <a:cubicBezTo>
                    <a:pt x="76789" y="635617"/>
                    <a:pt x="77295" y="633557"/>
                    <a:pt x="76890" y="633118"/>
                  </a:cubicBezTo>
                  <a:cubicBezTo>
                    <a:pt x="76248" y="632409"/>
                    <a:pt x="73074" y="631430"/>
                    <a:pt x="71656" y="628458"/>
                  </a:cubicBezTo>
                  <a:cubicBezTo>
                    <a:pt x="70238" y="625487"/>
                    <a:pt x="71082" y="627580"/>
                    <a:pt x="69731" y="626229"/>
                  </a:cubicBezTo>
                  <a:cubicBezTo>
                    <a:pt x="69529" y="626027"/>
                    <a:pt x="68482" y="621907"/>
                    <a:pt x="67570" y="620725"/>
                  </a:cubicBezTo>
                  <a:cubicBezTo>
                    <a:pt x="66658" y="619543"/>
                    <a:pt x="64632" y="619003"/>
                    <a:pt x="64227" y="617720"/>
                  </a:cubicBezTo>
                  <a:cubicBezTo>
                    <a:pt x="63822" y="616437"/>
                    <a:pt x="64497" y="615255"/>
                    <a:pt x="64126" y="614883"/>
                  </a:cubicBezTo>
                  <a:cubicBezTo>
                    <a:pt x="63754" y="614512"/>
                    <a:pt x="62471" y="615052"/>
                    <a:pt x="62235" y="614816"/>
                  </a:cubicBezTo>
                  <a:cubicBezTo>
                    <a:pt x="61998" y="614579"/>
                    <a:pt x="62910" y="611878"/>
                    <a:pt x="59871" y="609683"/>
                  </a:cubicBezTo>
                  <a:cubicBezTo>
                    <a:pt x="56832" y="607488"/>
                    <a:pt x="58351" y="609582"/>
                    <a:pt x="58216" y="609413"/>
                  </a:cubicBezTo>
                  <a:cubicBezTo>
                    <a:pt x="57811" y="608940"/>
                    <a:pt x="58351" y="607421"/>
                    <a:pt x="58081" y="606610"/>
                  </a:cubicBezTo>
                  <a:cubicBezTo>
                    <a:pt x="57811" y="605800"/>
                    <a:pt x="54772" y="603166"/>
                    <a:pt x="54704" y="602929"/>
                  </a:cubicBezTo>
                  <a:cubicBezTo>
                    <a:pt x="54502" y="602085"/>
                    <a:pt x="55008" y="600464"/>
                    <a:pt x="54637" y="600059"/>
                  </a:cubicBezTo>
                  <a:cubicBezTo>
                    <a:pt x="54265" y="599654"/>
                    <a:pt x="52982" y="600228"/>
                    <a:pt x="52746" y="599992"/>
                  </a:cubicBezTo>
                  <a:cubicBezTo>
                    <a:pt x="52408" y="599620"/>
                    <a:pt x="52881" y="597966"/>
                    <a:pt x="52678" y="597121"/>
                  </a:cubicBezTo>
                  <a:cubicBezTo>
                    <a:pt x="52476" y="596277"/>
                    <a:pt x="51463" y="596716"/>
                    <a:pt x="51361" y="596176"/>
                  </a:cubicBezTo>
                  <a:cubicBezTo>
                    <a:pt x="51159" y="595332"/>
                    <a:pt x="51631" y="593745"/>
                    <a:pt x="51260" y="593339"/>
                  </a:cubicBezTo>
                  <a:cubicBezTo>
                    <a:pt x="50889" y="592934"/>
                    <a:pt x="48626" y="592124"/>
                    <a:pt x="47681" y="590570"/>
                  </a:cubicBezTo>
                  <a:cubicBezTo>
                    <a:pt x="46971" y="589422"/>
                    <a:pt x="47613" y="587633"/>
                    <a:pt x="47242" y="587227"/>
                  </a:cubicBezTo>
                  <a:cubicBezTo>
                    <a:pt x="46870" y="586822"/>
                    <a:pt x="45587" y="587362"/>
                    <a:pt x="45384" y="587160"/>
                  </a:cubicBezTo>
                  <a:cubicBezTo>
                    <a:pt x="45013" y="586788"/>
                    <a:pt x="45519" y="584627"/>
                    <a:pt x="45283" y="583614"/>
                  </a:cubicBezTo>
                  <a:cubicBezTo>
                    <a:pt x="45047" y="582601"/>
                    <a:pt x="44169" y="583243"/>
                    <a:pt x="44000" y="582635"/>
                  </a:cubicBezTo>
                  <a:cubicBezTo>
                    <a:pt x="43561" y="581284"/>
                    <a:pt x="42987" y="577603"/>
                    <a:pt x="41771" y="576557"/>
                  </a:cubicBezTo>
                  <a:cubicBezTo>
                    <a:pt x="40556" y="575510"/>
                    <a:pt x="40218" y="576557"/>
                    <a:pt x="40015" y="576320"/>
                  </a:cubicBezTo>
                  <a:cubicBezTo>
                    <a:pt x="39475" y="575780"/>
                    <a:pt x="40319" y="572876"/>
                    <a:pt x="39846" y="572369"/>
                  </a:cubicBezTo>
                  <a:cubicBezTo>
                    <a:pt x="39374" y="571863"/>
                    <a:pt x="38192" y="572538"/>
                    <a:pt x="37955" y="572302"/>
                  </a:cubicBezTo>
                  <a:cubicBezTo>
                    <a:pt x="37618" y="571930"/>
                    <a:pt x="38090" y="570276"/>
                    <a:pt x="37888" y="569432"/>
                  </a:cubicBezTo>
                  <a:cubicBezTo>
                    <a:pt x="37685" y="568587"/>
                    <a:pt x="36672" y="568993"/>
                    <a:pt x="36571" y="568486"/>
                  </a:cubicBezTo>
                  <a:cubicBezTo>
                    <a:pt x="36233" y="567068"/>
                    <a:pt x="36875" y="565177"/>
                    <a:pt x="36605" y="563927"/>
                  </a:cubicBezTo>
                  <a:cubicBezTo>
                    <a:pt x="36334" y="562678"/>
                    <a:pt x="35085" y="563826"/>
                    <a:pt x="34680" y="563421"/>
                  </a:cubicBezTo>
                  <a:cubicBezTo>
                    <a:pt x="34275" y="563016"/>
                    <a:pt x="34680" y="562036"/>
                    <a:pt x="34376" y="561699"/>
                  </a:cubicBezTo>
                  <a:cubicBezTo>
                    <a:pt x="34072" y="561361"/>
                    <a:pt x="32586" y="561868"/>
                    <a:pt x="32451" y="561192"/>
                  </a:cubicBezTo>
                  <a:cubicBezTo>
                    <a:pt x="32181" y="559909"/>
                    <a:pt x="32823" y="558052"/>
                    <a:pt x="32451" y="556633"/>
                  </a:cubicBezTo>
                  <a:cubicBezTo>
                    <a:pt x="32080" y="555215"/>
                    <a:pt x="29142" y="551973"/>
                    <a:pt x="29074" y="551669"/>
                  </a:cubicBezTo>
                  <a:cubicBezTo>
                    <a:pt x="28804" y="550555"/>
                    <a:pt x="29378" y="549002"/>
                    <a:pt x="29108" y="547887"/>
                  </a:cubicBezTo>
                  <a:cubicBezTo>
                    <a:pt x="28838" y="546773"/>
                    <a:pt x="27453" y="547280"/>
                    <a:pt x="27150" y="546334"/>
                  </a:cubicBezTo>
                  <a:cubicBezTo>
                    <a:pt x="26846" y="545389"/>
                    <a:pt x="27318" y="543802"/>
                    <a:pt x="26981" y="543430"/>
                  </a:cubicBezTo>
                  <a:cubicBezTo>
                    <a:pt x="26643" y="543059"/>
                    <a:pt x="25123" y="543768"/>
                    <a:pt x="24988" y="543025"/>
                  </a:cubicBezTo>
                  <a:cubicBezTo>
                    <a:pt x="24752" y="541877"/>
                    <a:pt x="25259" y="540222"/>
                    <a:pt x="25090" y="538939"/>
                  </a:cubicBezTo>
                  <a:cubicBezTo>
                    <a:pt x="24921" y="537656"/>
                    <a:pt x="23840" y="538061"/>
                    <a:pt x="23705" y="537521"/>
                  </a:cubicBezTo>
                  <a:cubicBezTo>
                    <a:pt x="23368" y="536102"/>
                    <a:pt x="24009" y="534245"/>
                    <a:pt x="23705" y="532962"/>
                  </a:cubicBezTo>
                  <a:cubicBezTo>
                    <a:pt x="23401" y="531679"/>
                    <a:pt x="21983" y="532827"/>
                    <a:pt x="21713" y="532557"/>
                  </a:cubicBezTo>
                  <a:cubicBezTo>
                    <a:pt x="21443" y="532287"/>
                    <a:pt x="21645" y="529585"/>
                    <a:pt x="21341" y="528471"/>
                  </a:cubicBezTo>
                  <a:cubicBezTo>
                    <a:pt x="21004" y="527188"/>
                    <a:pt x="19721" y="527289"/>
                    <a:pt x="19619" y="526715"/>
                  </a:cubicBezTo>
                  <a:cubicBezTo>
                    <a:pt x="19282" y="525128"/>
                    <a:pt x="19957" y="522933"/>
                    <a:pt x="19653" y="521481"/>
                  </a:cubicBezTo>
                  <a:cubicBezTo>
                    <a:pt x="19349" y="520029"/>
                    <a:pt x="17897" y="521346"/>
                    <a:pt x="17661" y="521076"/>
                  </a:cubicBezTo>
                  <a:cubicBezTo>
                    <a:pt x="17424" y="520805"/>
                    <a:pt x="17796" y="519050"/>
                    <a:pt x="17593" y="518205"/>
                  </a:cubicBezTo>
                  <a:cubicBezTo>
                    <a:pt x="17391" y="517361"/>
                    <a:pt x="16378" y="517766"/>
                    <a:pt x="16276" y="517260"/>
                  </a:cubicBezTo>
                  <a:cubicBezTo>
                    <a:pt x="15837" y="515403"/>
                    <a:pt x="16681" y="512498"/>
                    <a:pt x="16276" y="510675"/>
                  </a:cubicBezTo>
                  <a:cubicBezTo>
                    <a:pt x="15871" y="508852"/>
                    <a:pt x="14318" y="510743"/>
                    <a:pt x="14149" y="509932"/>
                  </a:cubicBezTo>
                  <a:cubicBezTo>
                    <a:pt x="13777" y="508075"/>
                    <a:pt x="14588" y="505103"/>
                    <a:pt x="14250" y="503246"/>
                  </a:cubicBezTo>
                  <a:cubicBezTo>
                    <a:pt x="13912" y="501389"/>
                    <a:pt x="12292" y="503314"/>
                    <a:pt x="12123" y="502503"/>
                  </a:cubicBezTo>
                  <a:cubicBezTo>
                    <a:pt x="11785" y="500713"/>
                    <a:pt x="12292" y="497573"/>
                    <a:pt x="12157" y="495446"/>
                  </a:cubicBezTo>
                  <a:cubicBezTo>
                    <a:pt x="12021" y="493318"/>
                    <a:pt x="12764" y="493116"/>
                    <a:pt x="10806" y="493419"/>
                  </a:cubicBezTo>
                  <a:cubicBezTo>
                    <a:pt x="10873" y="492778"/>
                    <a:pt x="10806" y="492069"/>
                    <a:pt x="10806" y="491393"/>
                  </a:cubicBezTo>
                  <a:cubicBezTo>
                    <a:pt x="10907" y="488996"/>
                    <a:pt x="11515" y="487476"/>
                    <a:pt x="8780" y="488017"/>
                  </a:cubicBezTo>
                  <a:cubicBezTo>
                    <a:pt x="8813" y="486227"/>
                    <a:pt x="8847" y="484403"/>
                    <a:pt x="8780" y="482614"/>
                  </a:cubicBezTo>
                  <a:cubicBezTo>
                    <a:pt x="8712" y="480115"/>
                    <a:pt x="9759" y="477920"/>
                    <a:pt x="6754" y="478562"/>
                  </a:cubicBezTo>
                  <a:cubicBezTo>
                    <a:pt x="6686" y="476333"/>
                    <a:pt x="6720" y="474037"/>
                    <a:pt x="6754" y="471808"/>
                  </a:cubicBezTo>
                  <a:cubicBezTo>
                    <a:pt x="6787" y="469579"/>
                    <a:pt x="8374" y="467958"/>
                    <a:pt x="4728" y="468431"/>
                  </a:cubicBezTo>
                  <a:cubicBezTo>
                    <a:pt x="4626" y="466000"/>
                    <a:pt x="4660" y="463433"/>
                    <a:pt x="4728" y="461002"/>
                  </a:cubicBezTo>
                  <a:cubicBezTo>
                    <a:pt x="4761" y="459753"/>
                    <a:pt x="6754" y="455565"/>
                    <a:pt x="3377" y="455599"/>
                  </a:cubicBezTo>
                  <a:cubicBezTo>
                    <a:pt x="3377" y="453573"/>
                    <a:pt x="3444" y="451547"/>
                    <a:pt x="3377" y="449521"/>
                  </a:cubicBezTo>
                  <a:cubicBezTo>
                    <a:pt x="3309" y="447495"/>
                    <a:pt x="4356" y="444827"/>
                    <a:pt x="1351" y="445469"/>
                  </a:cubicBezTo>
                  <a:cubicBezTo>
                    <a:pt x="1688" y="441248"/>
                    <a:pt x="1520" y="435609"/>
                    <a:pt x="1351" y="431286"/>
                  </a:cubicBezTo>
                  <a:cubicBezTo>
                    <a:pt x="1249" y="428517"/>
                    <a:pt x="0" y="425208"/>
                    <a:pt x="0" y="424870"/>
                  </a:cubicBezTo>
                  <a:lnTo>
                    <a:pt x="0" y="372563"/>
                  </a:lnTo>
                  <a:cubicBezTo>
                    <a:pt x="0" y="372496"/>
                    <a:pt x="1182" y="372834"/>
                    <a:pt x="1351" y="372124"/>
                  </a:cubicBezTo>
                  <a:cubicBezTo>
                    <a:pt x="1688" y="370875"/>
                    <a:pt x="1283" y="368106"/>
                    <a:pt x="1351" y="366485"/>
                  </a:cubicBezTo>
                  <a:cubicBezTo>
                    <a:pt x="1486" y="361791"/>
                    <a:pt x="1486" y="356996"/>
                    <a:pt x="1351" y="352303"/>
                  </a:cubicBezTo>
                  <a:cubicBezTo>
                    <a:pt x="4457" y="353282"/>
                    <a:pt x="3377" y="348892"/>
                    <a:pt x="3377" y="346224"/>
                  </a:cubicBezTo>
                  <a:cubicBezTo>
                    <a:pt x="3377" y="343557"/>
                    <a:pt x="3377" y="343084"/>
                    <a:pt x="3377" y="341497"/>
                  </a:cubicBezTo>
                  <a:cubicBezTo>
                    <a:pt x="6180" y="341835"/>
                    <a:pt x="4728" y="338221"/>
                    <a:pt x="4728" y="337445"/>
                  </a:cubicBezTo>
                  <a:cubicBezTo>
                    <a:pt x="4728" y="334541"/>
                    <a:pt x="4626" y="331569"/>
                    <a:pt x="4728" y="328665"/>
                  </a:cubicBezTo>
                  <a:cubicBezTo>
                    <a:pt x="6821" y="329340"/>
                    <a:pt x="7328" y="327517"/>
                    <a:pt x="7328" y="325592"/>
                  </a:cubicBezTo>
                  <a:cubicBezTo>
                    <a:pt x="7328" y="325018"/>
                    <a:pt x="6754" y="324680"/>
                    <a:pt x="6754" y="324613"/>
                  </a:cubicBezTo>
                  <a:cubicBezTo>
                    <a:pt x="6720" y="322384"/>
                    <a:pt x="6652" y="320088"/>
                    <a:pt x="6754" y="317859"/>
                  </a:cubicBezTo>
                  <a:cubicBezTo>
                    <a:pt x="8881" y="317859"/>
                    <a:pt x="8611" y="316745"/>
                    <a:pt x="8780" y="315158"/>
                  </a:cubicBezTo>
                  <a:cubicBezTo>
                    <a:pt x="8949" y="313503"/>
                    <a:pt x="8813" y="311443"/>
                    <a:pt x="8780" y="309755"/>
                  </a:cubicBezTo>
                  <a:cubicBezTo>
                    <a:pt x="10704" y="310194"/>
                    <a:pt x="10637" y="307830"/>
                    <a:pt x="10806" y="306378"/>
                  </a:cubicBezTo>
                  <a:cubicBezTo>
                    <a:pt x="10975" y="304926"/>
                    <a:pt x="10738" y="304116"/>
                    <a:pt x="10806" y="303001"/>
                  </a:cubicBezTo>
                  <a:cubicBezTo>
                    <a:pt x="14216" y="302664"/>
                    <a:pt x="12190" y="300941"/>
                    <a:pt x="12157" y="300300"/>
                  </a:cubicBezTo>
                  <a:cubicBezTo>
                    <a:pt x="12089" y="298814"/>
                    <a:pt x="12055" y="297058"/>
                    <a:pt x="12157" y="295572"/>
                  </a:cubicBezTo>
                  <a:cubicBezTo>
                    <a:pt x="15770" y="295572"/>
                    <a:pt x="14183" y="294525"/>
                    <a:pt x="14183" y="293546"/>
                  </a:cubicBezTo>
                  <a:cubicBezTo>
                    <a:pt x="14183" y="291790"/>
                    <a:pt x="14048" y="289865"/>
                    <a:pt x="14183" y="288143"/>
                  </a:cubicBezTo>
                  <a:cubicBezTo>
                    <a:pt x="16884" y="288380"/>
                    <a:pt x="16040" y="288143"/>
                    <a:pt x="16209" y="286117"/>
                  </a:cubicBezTo>
                  <a:cubicBezTo>
                    <a:pt x="16378" y="284091"/>
                    <a:pt x="16310" y="283686"/>
                    <a:pt x="16209" y="282740"/>
                  </a:cubicBezTo>
                  <a:cubicBezTo>
                    <a:pt x="18167" y="283044"/>
                    <a:pt x="17458" y="282268"/>
                    <a:pt x="17559" y="280714"/>
                  </a:cubicBezTo>
                  <a:cubicBezTo>
                    <a:pt x="17627" y="279870"/>
                    <a:pt x="17323" y="277709"/>
                    <a:pt x="17627" y="277371"/>
                  </a:cubicBezTo>
                  <a:cubicBezTo>
                    <a:pt x="17931" y="277034"/>
                    <a:pt x="19450" y="277709"/>
                    <a:pt x="19619" y="276966"/>
                  </a:cubicBezTo>
                  <a:cubicBezTo>
                    <a:pt x="19923" y="275514"/>
                    <a:pt x="19248" y="273319"/>
                    <a:pt x="19586" y="271732"/>
                  </a:cubicBezTo>
                  <a:cubicBezTo>
                    <a:pt x="19923" y="270145"/>
                    <a:pt x="20970" y="271259"/>
                    <a:pt x="21308" y="269976"/>
                  </a:cubicBezTo>
                  <a:cubicBezTo>
                    <a:pt x="21814" y="268085"/>
                    <a:pt x="21308" y="266329"/>
                    <a:pt x="21544" y="264877"/>
                  </a:cubicBezTo>
                  <a:cubicBezTo>
                    <a:pt x="21780" y="263425"/>
                    <a:pt x="23266" y="264742"/>
                    <a:pt x="23536" y="264472"/>
                  </a:cubicBezTo>
                  <a:cubicBezTo>
                    <a:pt x="23807" y="264202"/>
                    <a:pt x="23401" y="261905"/>
                    <a:pt x="23604" y="260926"/>
                  </a:cubicBezTo>
                  <a:cubicBezTo>
                    <a:pt x="23807" y="259947"/>
                    <a:pt x="24820" y="260521"/>
                    <a:pt x="24921" y="260014"/>
                  </a:cubicBezTo>
                  <a:cubicBezTo>
                    <a:pt x="25596" y="257009"/>
                    <a:pt x="25360" y="254814"/>
                    <a:pt x="27116" y="251876"/>
                  </a:cubicBezTo>
                  <a:cubicBezTo>
                    <a:pt x="27352" y="251471"/>
                    <a:pt x="28568" y="251471"/>
                    <a:pt x="28872" y="250627"/>
                  </a:cubicBezTo>
                  <a:cubicBezTo>
                    <a:pt x="29311" y="249344"/>
                    <a:pt x="28602" y="246102"/>
                    <a:pt x="29041" y="245697"/>
                  </a:cubicBezTo>
                  <a:cubicBezTo>
                    <a:pt x="29480" y="245291"/>
                    <a:pt x="30898" y="246068"/>
                    <a:pt x="31033" y="245291"/>
                  </a:cubicBezTo>
                  <a:cubicBezTo>
                    <a:pt x="31168" y="244515"/>
                    <a:pt x="30763" y="243130"/>
                    <a:pt x="30999" y="242050"/>
                  </a:cubicBezTo>
                  <a:cubicBezTo>
                    <a:pt x="31236" y="240969"/>
                    <a:pt x="32215" y="241645"/>
                    <a:pt x="32316" y="241138"/>
                  </a:cubicBezTo>
                  <a:cubicBezTo>
                    <a:pt x="32586" y="240024"/>
                    <a:pt x="31978" y="237356"/>
                    <a:pt x="32417" y="236917"/>
                  </a:cubicBezTo>
                  <a:cubicBezTo>
                    <a:pt x="32856" y="236478"/>
                    <a:pt x="33937" y="237255"/>
                    <a:pt x="34376" y="236444"/>
                  </a:cubicBezTo>
                  <a:cubicBezTo>
                    <a:pt x="34815" y="235634"/>
                    <a:pt x="34646" y="234351"/>
                    <a:pt x="35051" y="233338"/>
                  </a:cubicBezTo>
                  <a:cubicBezTo>
                    <a:pt x="35457" y="232325"/>
                    <a:pt x="37618" y="229252"/>
                    <a:pt x="37685" y="228982"/>
                  </a:cubicBezTo>
                  <a:cubicBezTo>
                    <a:pt x="37922" y="227968"/>
                    <a:pt x="37415" y="225807"/>
                    <a:pt x="37753" y="225436"/>
                  </a:cubicBezTo>
                  <a:cubicBezTo>
                    <a:pt x="38090" y="225064"/>
                    <a:pt x="39407" y="225605"/>
                    <a:pt x="39644" y="225368"/>
                  </a:cubicBezTo>
                  <a:cubicBezTo>
                    <a:pt x="40015" y="224997"/>
                    <a:pt x="39475" y="223342"/>
                    <a:pt x="39678" y="222498"/>
                  </a:cubicBezTo>
                  <a:cubicBezTo>
                    <a:pt x="39880" y="221654"/>
                    <a:pt x="44709" y="215744"/>
                    <a:pt x="45080" y="214124"/>
                  </a:cubicBezTo>
                  <a:cubicBezTo>
                    <a:pt x="45452" y="212503"/>
                    <a:pt x="44810" y="211625"/>
                    <a:pt x="45148" y="211253"/>
                  </a:cubicBezTo>
                  <a:cubicBezTo>
                    <a:pt x="45486" y="210882"/>
                    <a:pt x="46769" y="211422"/>
                    <a:pt x="47039" y="211186"/>
                  </a:cubicBezTo>
                  <a:cubicBezTo>
                    <a:pt x="47546" y="210679"/>
                    <a:pt x="46668" y="207741"/>
                    <a:pt x="47208" y="207235"/>
                  </a:cubicBezTo>
                  <a:cubicBezTo>
                    <a:pt x="47748" y="206728"/>
                    <a:pt x="48626" y="207404"/>
                    <a:pt x="48964" y="207032"/>
                  </a:cubicBezTo>
                  <a:cubicBezTo>
                    <a:pt x="49301" y="206661"/>
                    <a:pt x="48964" y="205648"/>
                    <a:pt x="49268" y="205310"/>
                  </a:cubicBezTo>
                  <a:cubicBezTo>
                    <a:pt x="49572" y="204972"/>
                    <a:pt x="50855" y="205310"/>
                    <a:pt x="51057" y="205107"/>
                  </a:cubicBezTo>
                  <a:cubicBezTo>
                    <a:pt x="51260" y="204905"/>
                    <a:pt x="52206" y="199333"/>
                    <a:pt x="52644" y="198556"/>
                  </a:cubicBezTo>
                  <a:cubicBezTo>
                    <a:pt x="53083" y="197780"/>
                    <a:pt x="54130" y="198219"/>
                    <a:pt x="54434" y="197307"/>
                  </a:cubicBezTo>
                  <a:cubicBezTo>
                    <a:pt x="54738" y="196395"/>
                    <a:pt x="54265" y="194808"/>
                    <a:pt x="54637" y="194437"/>
                  </a:cubicBezTo>
                  <a:cubicBezTo>
                    <a:pt x="55008" y="194065"/>
                    <a:pt x="57304" y="193626"/>
                    <a:pt x="57879" y="191837"/>
                  </a:cubicBezTo>
                  <a:cubicBezTo>
                    <a:pt x="58453" y="190047"/>
                    <a:pt x="57608" y="189372"/>
                    <a:pt x="57980" y="189000"/>
                  </a:cubicBezTo>
                  <a:cubicBezTo>
                    <a:pt x="58351" y="188629"/>
                    <a:pt x="59634" y="189169"/>
                    <a:pt x="59871" y="188933"/>
                  </a:cubicBezTo>
                  <a:cubicBezTo>
                    <a:pt x="60344" y="188460"/>
                    <a:pt x="59533" y="186164"/>
                    <a:pt x="60040" y="185657"/>
                  </a:cubicBezTo>
                  <a:cubicBezTo>
                    <a:pt x="60546" y="185151"/>
                    <a:pt x="61390" y="185826"/>
                    <a:pt x="61796" y="185454"/>
                  </a:cubicBezTo>
                  <a:cubicBezTo>
                    <a:pt x="62775" y="184610"/>
                    <a:pt x="63720" y="180963"/>
                    <a:pt x="64193" y="179714"/>
                  </a:cubicBezTo>
                  <a:cubicBezTo>
                    <a:pt x="64565" y="178701"/>
                    <a:pt x="67063" y="178194"/>
                    <a:pt x="67199" y="178059"/>
                  </a:cubicBezTo>
                  <a:cubicBezTo>
                    <a:pt x="67401" y="177789"/>
                    <a:pt x="68651" y="173028"/>
                    <a:pt x="69562" y="172285"/>
                  </a:cubicBezTo>
                  <a:cubicBezTo>
                    <a:pt x="70474" y="171542"/>
                    <a:pt x="71116" y="172285"/>
                    <a:pt x="71318" y="172082"/>
                  </a:cubicBezTo>
                  <a:cubicBezTo>
                    <a:pt x="71521" y="171880"/>
                    <a:pt x="71622" y="168503"/>
                    <a:pt x="72973" y="166949"/>
                  </a:cubicBezTo>
                  <a:cubicBezTo>
                    <a:pt x="74324" y="165396"/>
                    <a:pt x="74324" y="166916"/>
                    <a:pt x="74628" y="166578"/>
                  </a:cubicBezTo>
                  <a:cubicBezTo>
                    <a:pt x="74931" y="166240"/>
                    <a:pt x="74628" y="165194"/>
                    <a:pt x="74965" y="164890"/>
                  </a:cubicBezTo>
                  <a:cubicBezTo>
                    <a:pt x="75303" y="164586"/>
                    <a:pt x="76519" y="164890"/>
                    <a:pt x="76755" y="164687"/>
                  </a:cubicBezTo>
                  <a:cubicBezTo>
                    <a:pt x="77160" y="164248"/>
                    <a:pt x="76620" y="162695"/>
                    <a:pt x="76890" y="161851"/>
                  </a:cubicBezTo>
                  <a:cubicBezTo>
                    <a:pt x="77464" y="160095"/>
                    <a:pt x="81685" y="158035"/>
                    <a:pt x="82090" y="157157"/>
                  </a:cubicBezTo>
                  <a:cubicBezTo>
                    <a:pt x="82496" y="156279"/>
                    <a:pt x="81955" y="154489"/>
                    <a:pt x="82360" y="154016"/>
                  </a:cubicBezTo>
                  <a:cubicBezTo>
                    <a:pt x="82766" y="153544"/>
                    <a:pt x="83509" y="154016"/>
                    <a:pt x="83981" y="153679"/>
                  </a:cubicBezTo>
                  <a:cubicBezTo>
                    <a:pt x="85974" y="152362"/>
                    <a:pt x="85366" y="150471"/>
                    <a:pt x="86244" y="149525"/>
                  </a:cubicBezTo>
                  <a:cubicBezTo>
                    <a:pt x="87122" y="148580"/>
                    <a:pt x="89384" y="148715"/>
                    <a:pt x="89587" y="148478"/>
                  </a:cubicBezTo>
                  <a:cubicBezTo>
                    <a:pt x="89789" y="148242"/>
                    <a:pt x="89823" y="144899"/>
                    <a:pt x="91208" y="143346"/>
                  </a:cubicBezTo>
                  <a:cubicBezTo>
                    <a:pt x="92592" y="141792"/>
                    <a:pt x="94348" y="141286"/>
                    <a:pt x="94753" y="140881"/>
                  </a:cubicBezTo>
                  <a:cubicBezTo>
                    <a:pt x="95159" y="140475"/>
                    <a:pt x="98130" y="137808"/>
                    <a:pt x="98231" y="137605"/>
                  </a:cubicBezTo>
                  <a:cubicBezTo>
                    <a:pt x="98738" y="136356"/>
                    <a:pt x="98096" y="134262"/>
                    <a:pt x="98535" y="133789"/>
                  </a:cubicBezTo>
                  <a:cubicBezTo>
                    <a:pt x="98974" y="133316"/>
                    <a:pt x="99717" y="133891"/>
                    <a:pt x="100426" y="133283"/>
                  </a:cubicBezTo>
                  <a:cubicBezTo>
                    <a:pt x="107112" y="127306"/>
                    <a:pt x="112684" y="119809"/>
                    <a:pt x="118898" y="113697"/>
                  </a:cubicBezTo>
                  <a:cubicBezTo>
                    <a:pt x="125111" y="107585"/>
                    <a:pt x="128218" y="106640"/>
                    <a:pt x="129973" y="104512"/>
                  </a:cubicBezTo>
                  <a:cubicBezTo>
                    <a:pt x="131729" y="102385"/>
                    <a:pt x="131459" y="100899"/>
                    <a:pt x="131594" y="100764"/>
                  </a:cubicBezTo>
                  <a:cubicBezTo>
                    <a:pt x="132101" y="100325"/>
                    <a:pt x="134127" y="100933"/>
                    <a:pt x="135410" y="100460"/>
                  </a:cubicBezTo>
                  <a:cubicBezTo>
                    <a:pt x="136693" y="99987"/>
                    <a:pt x="137605" y="97151"/>
                    <a:pt x="138145" y="96644"/>
                  </a:cubicBezTo>
                  <a:cubicBezTo>
                    <a:pt x="141455" y="93369"/>
                    <a:pt x="145912" y="90802"/>
                    <a:pt x="148917" y="87865"/>
                  </a:cubicBezTo>
                  <a:cubicBezTo>
                    <a:pt x="151923" y="84927"/>
                    <a:pt x="154557" y="82529"/>
                    <a:pt x="154996" y="82428"/>
                  </a:cubicBezTo>
                  <a:cubicBezTo>
                    <a:pt x="155840" y="82225"/>
                    <a:pt x="157326" y="82766"/>
                    <a:pt x="157798" y="82327"/>
                  </a:cubicBezTo>
                  <a:cubicBezTo>
                    <a:pt x="158271" y="81888"/>
                    <a:pt x="157798" y="81145"/>
                    <a:pt x="158339" y="80436"/>
                  </a:cubicBezTo>
                  <a:cubicBezTo>
                    <a:pt x="159250" y="79288"/>
                    <a:pt x="160939" y="79051"/>
                    <a:pt x="161074" y="78882"/>
                  </a:cubicBezTo>
                  <a:cubicBezTo>
                    <a:pt x="161445" y="78410"/>
                    <a:pt x="161074" y="77329"/>
                    <a:pt x="161310" y="77126"/>
                  </a:cubicBezTo>
                  <a:cubicBezTo>
                    <a:pt x="161817" y="76620"/>
                    <a:pt x="164045" y="77430"/>
                    <a:pt x="164552" y="76924"/>
                  </a:cubicBezTo>
                  <a:cubicBezTo>
                    <a:pt x="165059" y="76417"/>
                    <a:pt x="164383" y="75641"/>
                    <a:pt x="164788" y="75168"/>
                  </a:cubicBezTo>
                  <a:cubicBezTo>
                    <a:pt x="165194" y="74695"/>
                    <a:pt x="168368" y="73614"/>
                    <a:pt x="168503" y="73479"/>
                  </a:cubicBezTo>
                  <a:cubicBezTo>
                    <a:pt x="168874" y="73007"/>
                    <a:pt x="168537" y="71926"/>
                    <a:pt x="168739" y="71723"/>
                  </a:cubicBezTo>
                  <a:cubicBezTo>
                    <a:pt x="169178" y="71284"/>
                    <a:pt x="170867" y="71825"/>
                    <a:pt x="171677" y="71656"/>
                  </a:cubicBezTo>
                  <a:cubicBezTo>
                    <a:pt x="172488" y="71487"/>
                    <a:pt x="171812" y="69900"/>
                    <a:pt x="172082" y="69664"/>
                  </a:cubicBezTo>
                  <a:cubicBezTo>
                    <a:pt x="172521" y="69258"/>
                    <a:pt x="174311" y="70001"/>
                    <a:pt x="175257" y="69427"/>
                  </a:cubicBezTo>
                  <a:cubicBezTo>
                    <a:pt x="177283" y="68245"/>
                    <a:pt x="179174" y="64632"/>
                    <a:pt x="179545" y="64328"/>
                  </a:cubicBezTo>
                  <a:cubicBezTo>
                    <a:pt x="179917" y="64024"/>
                    <a:pt x="181537" y="64396"/>
                    <a:pt x="182415" y="64126"/>
                  </a:cubicBezTo>
                  <a:cubicBezTo>
                    <a:pt x="183293" y="63855"/>
                    <a:pt x="184914" y="62674"/>
                    <a:pt x="186704" y="61964"/>
                  </a:cubicBezTo>
                  <a:cubicBezTo>
                    <a:pt x="188494" y="61255"/>
                    <a:pt x="189169" y="58892"/>
                    <a:pt x="189372" y="58790"/>
                  </a:cubicBezTo>
                  <a:cubicBezTo>
                    <a:pt x="189979" y="58453"/>
                    <a:pt x="193761" y="57102"/>
                    <a:pt x="194167" y="56629"/>
                  </a:cubicBezTo>
                  <a:cubicBezTo>
                    <a:pt x="194572" y="56156"/>
                    <a:pt x="194167" y="55076"/>
                    <a:pt x="194369" y="54873"/>
                  </a:cubicBezTo>
                  <a:cubicBezTo>
                    <a:pt x="194774" y="54468"/>
                    <a:pt x="196868" y="54974"/>
                    <a:pt x="197881" y="54738"/>
                  </a:cubicBezTo>
                  <a:cubicBezTo>
                    <a:pt x="198894" y="54502"/>
                    <a:pt x="201933" y="51429"/>
                    <a:pt x="202203" y="51361"/>
                  </a:cubicBezTo>
                  <a:cubicBezTo>
                    <a:pt x="203014" y="51159"/>
                    <a:pt x="204635" y="51699"/>
                    <a:pt x="205040" y="51294"/>
                  </a:cubicBezTo>
                  <a:cubicBezTo>
                    <a:pt x="205445" y="50889"/>
                    <a:pt x="204871" y="49875"/>
                    <a:pt x="205243" y="49504"/>
                  </a:cubicBezTo>
                  <a:cubicBezTo>
                    <a:pt x="205614" y="49133"/>
                    <a:pt x="206627" y="49504"/>
                    <a:pt x="206965" y="49200"/>
                  </a:cubicBezTo>
                  <a:cubicBezTo>
                    <a:pt x="207302" y="48896"/>
                    <a:pt x="206965" y="47647"/>
                    <a:pt x="207167" y="47444"/>
                  </a:cubicBezTo>
                  <a:cubicBezTo>
                    <a:pt x="207573" y="47005"/>
                    <a:pt x="210781" y="47579"/>
                    <a:pt x="212030" y="47309"/>
                  </a:cubicBezTo>
                  <a:cubicBezTo>
                    <a:pt x="213279" y="47039"/>
                    <a:pt x="215474" y="44000"/>
                    <a:pt x="215711" y="43932"/>
                  </a:cubicBezTo>
                  <a:cubicBezTo>
                    <a:pt x="216555" y="43730"/>
                    <a:pt x="218176" y="44236"/>
                    <a:pt x="218547" y="43865"/>
                  </a:cubicBezTo>
                  <a:cubicBezTo>
                    <a:pt x="218919" y="43493"/>
                    <a:pt x="218378" y="42210"/>
                    <a:pt x="218615" y="41974"/>
                  </a:cubicBezTo>
                  <a:cubicBezTo>
                    <a:pt x="218986" y="41636"/>
                    <a:pt x="220641" y="42109"/>
                    <a:pt x="221485" y="41906"/>
                  </a:cubicBezTo>
                  <a:cubicBezTo>
                    <a:pt x="222329" y="41704"/>
                    <a:pt x="221890" y="40691"/>
                    <a:pt x="222431" y="40589"/>
                  </a:cubicBezTo>
                  <a:cubicBezTo>
                    <a:pt x="223275" y="40387"/>
                    <a:pt x="224929" y="40859"/>
                    <a:pt x="225301" y="40522"/>
                  </a:cubicBezTo>
                  <a:cubicBezTo>
                    <a:pt x="225672" y="40184"/>
                    <a:pt x="225132" y="38901"/>
                    <a:pt x="225368" y="38631"/>
                  </a:cubicBezTo>
                  <a:cubicBezTo>
                    <a:pt x="225605" y="38361"/>
                    <a:pt x="228340" y="38563"/>
                    <a:pt x="229454" y="38259"/>
                  </a:cubicBezTo>
                  <a:cubicBezTo>
                    <a:pt x="230569" y="37955"/>
                    <a:pt x="230636" y="36638"/>
                    <a:pt x="231177" y="36537"/>
                  </a:cubicBezTo>
                  <a:cubicBezTo>
                    <a:pt x="232156" y="36334"/>
                    <a:pt x="234351" y="36807"/>
                    <a:pt x="234722" y="36470"/>
                  </a:cubicBezTo>
                  <a:cubicBezTo>
                    <a:pt x="235094" y="36132"/>
                    <a:pt x="234553" y="34815"/>
                    <a:pt x="234790" y="34579"/>
                  </a:cubicBezTo>
                  <a:cubicBezTo>
                    <a:pt x="235161" y="34241"/>
                    <a:pt x="236816" y="34714"/>
                    <a:pt x="237660" y="34511"/>
                  </a:cubicBezTo>
                  <a:cubicBezTo>
                    <a:pt x="238504" y="34308"/>
                    <a:pt x="239517" y="33565"/>
                    <a:pt x="241071" y="33059"/>
                  </a:cubicBezTo>
                  <a:cubicBezTo>
                    <a:pt x="242050" y="32721"/>
                    <a:pt x="241949" y="31303"/>
                    <a:pt x="242658" y="31134"/>
                  </a:cubicBezTo>
                  <a:cubicBezTo>
                    <a:pt x="243806" y="30830"/>
                    <a:pt x="247081" y="31539"/>
                    <a:pt x="247554" y="31067"/>
                  </a:cubicBezTo>
                  <a:cubicBezTo>
                    <a:pt x="248027" y="30594"/>
                    <a:pt x="247385" y="29412"/>
                    <a:pt x="247622" y="29176"/>
                  </a:cubicBezTo>
                  <a:cubicBezTo>
                    <a:pt x="247993" y="28804"/>
                    <a:pt x="250154" y="29311"/>
                    <a:pt x="251167" y="29074"/>
                  </a:cubicBezTo>
                  <a:cubicBezTo>
                    <a:pt x="252180" y="28838"/>
                    <a:pt x="255186" y="25765"/>
                    <a:pt x="255490" y="25698"/>
                  </a:cubicBezTo>
                  <a:cubicBezTo>
                    <a:pt x="256638" y="25394"/>
                    <a:pt x="259913" y="26103"/>
                    <a:pt x="260386" y="25630"/>
                  </a:cubicBezTo>
                  <a:cubicBezTo>
                    <a:pt x="260859" y="25157"/>
                    <a:pt x="260014" y="23773"/>
                    <a:pt x="260791" y="23638"/>
                  </a:cubicBezTo>
                  <a:cubicBezTo>
                    <a:pt x="261905" y="23401"/>
                    <a:pt x="265316" y="24077"/>
                    <a:pt x="265789" y="23638"/>
                  </a:cubicBezTo>
                  <a:cubicBezTo>
                    <a:pt x="266262" y="23199"/>
                    <a:pt x="265417" y="21780"/>
                    <a:pt x="266194" y="21645"/>
                  </a:cubicBezTo>
                  <a:cubicBezTo>
                    <a:pt x="267477" y="21375"/>
                    <a:pt x="269368" y="22017"/>
                    <a:pt x="270753" y="21645"/>
                  </a:cubicBezTo>
                  <a:cubicBezTo>
                    <a:pt x="272137" y="21274"/>
                    <a:pt x="271158" y="20430"/>
                    <a:pt x="271664" y="20328"/>
                  </a:cubicBezTo>
                  <a:cubicBezTo>
                    <a:pt x="272678" y="20092"/>
                    <a:pt x="274839" y="20599"/>
                    <a:pt x="275210" y="20261"/>
                  </a:cubicBezTo>
                  <a:cubicBezTo>
                    <a:pt x="275582" y="19923"/>
                    <a:pt x="274839" y="18404"/>
                    <a:pt x="275615" y="18269"/>
                  </a:cubicBezTo>
                  <a:cubicBezTo>
                    <a:pt x="277270" y="17931"/>
                    <a:pt x="279904" y="18809"/>
                    <a:pt x="281592" y="18201"/>
                  </a:cubicBezTo>
                  <a:cubicBezTo>
                    <a:pt x="283281" y="17593"/>
                    <a:pt x="282436" y="16445"/>
                    <a:pt x="283146" y="16276"/>
                  </a:cubicBezTo>
                  <a:cubicBezTo>
                    <a:pt x="284868" y="15837"/>
                    <a:pt x="287772" y="16715"/>
                    <a:pt x="289629" y="16276"/>
                  </a:cubicBezTo>
                  <a:cubicBezTo>
                    <a:pt x="291486" y="15837"/>
                    <a:pt x="290034" y="15061"/>
                    <a:pt x="290541" y="14959"/>
                  </a:cubicBezTo>
                  <a:cubicBezTo>
                    <a:pt x="294222" y="14115"/>
                    <a:pt x="300570" y="13642"/>
                    <a:pt x="304014" y="12359"/>
                  </a:cubicBezTo>
                  <a:cubicBezTo>
                    <a:pt x="304960" y="12021"/>
                    <a:pt x="304960" y="11008"/>
                    <a:pt x="305399" y="10907"/>
                  </a:cubicBezTo>
                  <a:cubicBezTo>
                    <a:pt x="306851" y="10603"/>
                    <a:pt x="308674" y="11177"/>
                    <a:pt x="309958" y="10907"/>
                  </a:cubicBezTo>
                  <a:cubicBezTo>
                    <a:pt x="311241" y="10637"/>
                    <a:pt x="309890" y="8949"/>
                    <a:pt x="310700" y="8780"/>
                  </a:cubicBezTo>
                  <a:cubicBezTo>
                    <a:pt x="312727" y="8374"/>
                    <a:pt x="315934" y="9151"/>
                    <a:pt x="318129" y="8881"/>
                  </a:cubicBezTo>
                  <a:cubicBezTo>
                    <a:pt x="320324" y="8611"/>
                    <a:pt x="319007" y="7632"/>
                    <a:pt x="319548" y="7497"/>
                  </a:cubicBezTo>
                  <a:cubicBezTo>
                    <a:pt x="322249" y="6855"/>
                    <a:pt x="325829" y="7969"/>
                    <a:pt x="329138" y="7058"/>
                  </a:cubicBezTo>
                  <a:cubicBezTo>
                    <a:pt x="332447" y="6146"/>
                    <a:pt x="330624" y="5572"/>
                    <a:pt x="331029" y="5470"/>
                  </a:cubicBezTo>
                  <a:cubicBezTo>
                    <a:pt x="334608" y="4694"/>
                    <a:pt x="338694" y="6213"/>
                    <a:pt x="342848" y="4728"/>
                  </a:cubicBezTo>
                  <a:cubicBezTo>
                    <a:pt x="346393" y="3444"/>
                    <a:pt x="346326" y="3512"/>
                    <a:pt x="350783" y="3444"/>
                  </a:cubicBezTo>
                  <a:cubicBezTo>
                    <a:pt x="355241" y="3377"/>
                    <a:pt x="357064" y="4525"/>
                    <a:pt x="356186" y="1418"/>
                  </a:cubicBezTo>
                  <a:cubicBezTo>
                    <a:pt x="361555" y="1317"/>
                    <a:pt x="366992" y="1486"/>
                    <a:pt x="372395" y="1418"/>
                  </a:cubicBezTo>
                  <a:close/>
                </a:path>
              </a:pathLst>
            </a:custGeom>
            <a:grpFill/>
            <a:ln w="3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703F181C-2242-0D7E-53C9-4FA92D3B03D1}"/>
                </a:ext>
              </a:extLst>
            </p:cNvPr>
            <p:cNvSpPr/>
            <p:nvPr/>
          </p:nvSpPr>
          <p:spPr>
            <a:xfrm>
              <a:off x="6622832" y="1091197"/>
              <a:ext cx="141691" cy="211268"/>
            </a:xfrm>
            <a:custGeom>
              <a:avLst/>
              <a:gdLst>
                <a:gd name="connsiteX0" fmla="*/ 141455 w 141691"/>
                <a:gd name="connsiteY0" fmla="*/ 135 h 211268"/>
                <a:gd name="connsiteX1" fmla="*/ 139395 w 141691"/>
                <a:gd name="connsiteY1" fmla="*/ 2533 h 211268"/>
                <a:gd name="connsiteX2" fmla="*/ 139496 w 141691"/>
                <a:gd name="connsiteY2" fmla="*/ 9219 h 211268"/>
                <a:gd name="connsiteX3" fmla="*/ 137369 w 141691"/>
                <a:gd name="connsiteY3" fmla="*/ 9962 h 211268"/>
                <a:gd name="connsiteX4" fmla="*/ 137470 w 141691"/>
                <a:gd name="connsiteY4" fmla="*/ 14014 h 211268"/>
                <a:gd name="connsiteX5" fmla="*/ 136085 w 141691"/>
                <a:gd name="connsiteY5" fmla="*/ 15432 h 211268"/>
                <a:gd name="connsiteX6" fmla="*/ 134769 w 141691"/>
                <a:gd name="connsiteY6" fmla="*/ 20902 h 211268"/>
                <a:gd name="connsiteX7" fmla="*/ 133891 w 141691"/>
                <a:gd name="connsiteY7" fmla="*/ 24313 h 211268"/>
                <a:gd name="connsiteX8" fmla="*/ 132000 w 141691"/>
                <a:gd name="connsiteY8" fmla="*/ 24786 h 211268"/>
                <a:gd name="connsiteX9" fmla="*/ 132101 w 141691"/>
                <a:gd name="connsiteY9" fmla="*/ 28838 h 211268"/>
                <a:gd name="connsiteX10" fmla="*/ 130716 w 141691"/>
                <a:gd name="connsiteY10" fmla="*/ 30256 h 211268"/>
                <a:gd name="connsiteX11" fmla="*/ 130716 w 141691"/>
                <a:gd name="connsiteY11" fmla="*/ 34815 h 211268"/>
                <a:gd name="connsiteX12" fmla="*/ 128724 w 141691"/>
                <a:gd name="connsiteY12" fmla="*/ 35220 h 211268"/>
                <a:gd name="connsiteX13" fmla="*/ 128724 w 141691"/>
                <a:gd name="connsiteY13" fmla="*/ 40218 h 211268"/>
                <a:gd name="connsiteX14" fmla="*/ 126597 w 141691"/>
                <a:gd name="connsiteY14" fmla="*/ 40961 h 211268"/>
                <a:gd name="connsiteX15" fmla="*/ 126698 w 141691"/>
                <a:gd name="connsiteY15" fmla="*/ 45621 h 211268"/>
                <a:gd name="connsiteX16" fmla="*/ 124807 w 141691"/>
                <a:gd name="connsiteY16" fmla="*/ 46161 h 211268"/>
                <a:gd name="connsiteX17" fmla="*/ 123321 w 141691"/>
                <a:gd name="connsiteY17" fmla="*/ 48491 h 211268"/>
                <a:gd name="connsiteX18" fmla="*/ 123220 w 141691"/>
                <a:gd name="connsiteY18" fmla="*/ 53354 h 211268"/>
                <a:gd name="connsiteX19" fmla="*/ 121363 w 141691"/>
                <a:gd name="connsiteY19" fmla="*/ 53421 h 211268"/>
                <a:gd name="connsiteX20" fmla="*/ 121194 w 141691"/>
                <a:gd name="connsiteY20" fmla="*/ 57372 h 211268"/>
                <a:gd name="connsiteX21" fmla="*/ 119303 w 141691"/>
                <a:gd name="connsiteY21" fmla="*/ 57439 h 211268"/>
                <a:gd name="connsiteX22" fmla="*/ 119235 w 141691"/>
                <a:gd name="connsiteY22" fmla="*/ 60310 h 211268"/>
                <a:gd name="connsiteX23" fmla="*/ 115892 w 141691"/>
                <a:gd name="connsiteY23" fmla="*/ 65307 h 211268"/>
                <a:gd name="connsiteX24" fmla="*/ 115825 w 141691"/>
                <a:gd name="connsiteY24" fmla="*/ 68178 h 211268"/>
                <a:gd name="connsiteX25" fmla="*/ 113832 w 141691"/>
                <a:gd name="connsiteY25" fmla="*/ 68583 h 211268"/>
                <a:gd name="connsiteX26" fmla="*/ 113832 w 141691"/>
                <a:gd name="connsiteY26" fmla="*/ 72230 h 211268"/>
                <a:gd name="connsiteX27" fmla="*/ 111941 w 141691"/>
                <a:gd name="connsiteY27" fmla="*/ 72297 h 211268"/>
                <a:gd name="connsiteX28" fmla="*/ 111874 w 141691"/>
                <a:gd name="connsiteY28" fmla="*/ 75168 h 211268"/>
                <a:gd name="connsiteX29" fmla="*/ 110557 w 141691"/>
                <a:gd name="connsiteY29" fmla="*/ 76113 h 211268"/>
                <a:gd name="connsiteX30" fmla="*/ 110489 w 141691"/>
                <a:gd name="connsiteY30" fmla="*/ 78984 h 211268"/>
                <a:gd name="connsiteX31" fmla="*/ 108632 w 141691"/>
                <a:gd name="connsiteY31" fmla="*/ 79051 h 211268"/>
                <a:gd name="connsiteX32" fmla="*/ 108463 w 141691"/>
                <a:gd name="connsiteY32" fmla="*/ 81955 h 211268"/>
                <a:gd name="connsiteX33" fmla="*/ 106505 w 141691"/>
                <a:gd name="connsiteY33" fmla="*/ 83542 h 211268"/>
                <a:gd name="connsiteX34" fmla="*/ 106471 w 141691"/>
                <a:gd name="connsiteY34" fmla="*/ 86413 h 211268"/>
                <a:gd name="connsiteX35" fmla="*/ 104580 w 141691"/>
                <a:gd name="connsiteY35" fmla="*/ 86480 h 211268"/>
                <a:gd name="connsiteX36" fmla="*/ 102891 w 141691"/>
                <a:gd name="connsiteY36" fmla="*/ 91579 h 211268"/>
                <a:gd name="connsiteX37" fmla="*/ 101271 w 141691"/>
                <a:gd name="connsiteY37" fmla="*/ 91917 h 211268"/>
                <a:gd name="connsiteX38" fmla="*/ 101169 w 141691"/>
                <a:gd name="connsiteY38" fmla="*/ 94753 h 211268"/>
                <a:gd name="connsiteX39" fmla="*/ 99481 w 141691"/>
                <a:gd name="connsiteY39" fmla="*/ 95901 h 211268"/>
                <a:gd name="connsiteX40" fmla="*/ 99076 w 141691"/>
                <a:gd name="connsiteY40" fmla="*/ 98772 h 211268"/>
                <a:gd name="connsiteX41" fmla="*/ 95598 w 141691"/>
                <a:gd name="connsiteY41" fmla="*/ 103195 h 211268"/>
                <a:gd name="connsiteX42" fmla="*/ 93842 w 141691"/>
                <a:gd name="connsiteY42" fmla="*/ 103398 h 211268"/>
                <a:gd name="connsiteX43" fmla="*/ 93673 w 141691"/>
                <a:gd name="connsiteY43" fmla="*/ 106673 h 211268"/>
                <a:gd name="connsiteX44" fmla="*/ 91782 w 141691"/>
                <a:gd name="connsiteY44" fmla="*/ 106741 h 211268"/>
                <a:gd name="connsiteX45" fmla="*/ 91714 w 141691"/>
                <a:gd name="connsiteY45" fmla="*/ 110287 h 211268"/>
                <a:gd name="connsiteX46" fmla="*/ 86142 w 141691"/>
                <a:gd name="connsiteY46" fmla="*/ 118020 h 211268"/>
                <a:gd name="connsiteX47" fmla="*/ 84386 w 141691"/>
                <a:gd name="connsiteY47" fmla="*/ 118222 h 211268"/>
                <a:gd name="connsiteX48" fmla="*/ 84116 w 141691"/>
                <a:gd name="connsiteY48" fmla="*/ 121363 h 211268"/>
                <a:gd name="connsiteX49" fmla="*/ 80908 w 141691"/>
                <a:gd name="connsiteY49" fmla="*/ 124030 h 211268"/>
                <a:gd name="connsiteX50" fmla="*/ 78646 w 141691"/>
                <a:gd name="connsiteY50" fmla="*/ 128623 h 211268"/>
                <a:gd name="connsiteX51" fmla="*/ 74459 w 141691"/>
                <a:gd name="connsiteY51" fmla="*/ 132540 h 211268"/>
                <a:gd name="connsiteX52" fmla="*/ 67975 w 141691"/>
                <a:gd name="connsiteY52" fmla="*/ 141590 h 211268"/>
                <a:gd name="connsiteX53" fmla="*/ 66219 w 141691"/>
                <a:gd name="connsiteY53" fmla="*/ 141792 h 211268"/>
                <a:gd name="connsiteX54" fmla="*/ 66017 w 141691"/>
                <a:gd name="connsiteY54" fmla="*/ 145068 h 211268"/>
                <a:gd name="connsiteX55" fmla="*/ 64261 w 141691"/>
                <a:gd name="connsiteY55" fmla="*/ 145270 h 211268"/>
                <a:gd name="connsiteX56" fmla="*/ 63856 w 141691"/>
                <a:gd name="connsiteY56" fmla="*/ 146857 h 211268"/>
                <a:gd name="connsiteX57" fmla="*/ 58554 w 141691"/>
                <a:gd name="connsiteY57" fmla="*/ 153746 h 211268"/>
                <a:gd name="connsiteX58" fmla="*/ 55481 w 141691"/>
                <a:gd name="connsiteY58" fmla="*/ 154759 h 211268"/>
                <a:gd name="connsiteX59" fmla="*/ 53117 w 141691"/>
                <a:gd name="connsiteY59" fmla="*/ 159824 h 211268"/>
                <a:gd name="connsiteX60" fmla="*/ 38192 w 141691"/>
                <a:gd name="connsiteY60" fmla="*/ 174514 h 211268"/>
                <a:gd name="connsiteX61" fmla="*/ 5133 w 141691"/>
                <a:gd name="connsiteY61" fmla="*/ 207573 h 211268"/>
                <a:gd name="connsiteX62" fmla="*/ 0 w 141691"/>
                <a:gd name="connsiteY62" fmla="*/ 211253 h 211268"/>
                <a:gd name="connsiteX63" fmla="*/ 0 w 141691"/>
                <a:gd name="connsiteY63" fmla="*/ 0 h 211268"/>
                <a:gd name="connsiteX64" fmla="*/ 141691 w 141691"/>
                <a:gd name="connsiteY64" fmla="*/ 0 h 21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41691" h="211268">
                  <a:moveTo>
                    <a:pt x="141455" y="135"/>
                  </a:moveTo>
                  <a:cubicBezTo>
                    <a:pt x="142299" y="3242"/>
                    <a:pt x="139665" y="1587"/>
                    <a:pt x="139395" y="2533"/>
                  </a:cubicBezTo>
                  <a:cubicBezTo>
                    <a:pt x="138956" y="4086"/>
                    <a:pt x="139834" y="7429"/>
                    <a:pt x="139496" y="9219"/>
                  </a:cubicBezTo>
                  <a:cubicBezTo>
                    <a:pt x="139327" y="10029"/>
                    <a:pt x="137538" y="9151"/>
                    <a:pt x="137369" y="9962"/>
                  </a:cubicBezTo>
                  <a:cubicBezTo>
                    <a:pt x="137132" y="11110"/>
                    <a:pt x="137639" y="12764"/>
                    <a:pt x="137470" y="14014"/>
                  </a:cubicBezTo>
                  <a:cubicBezTo>
                    <a:pt x="137301" y="15263"/>
                    <a:pt x="136187" y="14892"/>
                    <a:pt x="136085" y="15432"/>
                  </a:cubicBezTo>
                  <a:cubicBezTo>
                    <a:pt x="135444" y="18404"/>
                    <a:pt x="136018" y="17931"/>
                    <a:pt x="134769" y="20902"/>
                  </a:cubicBezTo>
                  <a:cubicBezTo>
                    <a:pt x="133519" y="23874"/>
                    <a:pt x="134296" y="23942"/>
                    <a:pt x="133891" y="24313"/>
                  </a:cubicBezTo>
                  <a:cubicBezTo>
                    <a:pt x="133485" y="24684"/>
                    <a:pt x="132135" y="24077"/>
                    <a:pt x="132000" y="24786"/>
                  </a:cubicBezTo>
                  <a:cubicBezTo>
                    <a:pt x="131763" y="25900"/>
                    <a:pt x="132270" y="27589"/>
                    <a:pt x="132101" y="28838"/>
                  </a:cubicBezTo>
                  <a:cubicBezTo>
                    <a:pt x="131932" y="30087"/>
                    <a:pt x="130851" y="29716"/>
                    <a:pt x="130716" y="30256"/>
                  </a:cubicBezTo>
                  <a:cubicBezTo>
                    <a:pt x="130379" y="31674"/>
                    <a:pt x="131020" y="33532"/>
                    <a:pt x="130716" y="34815"/>
                  </a:cubicBezTo>
                  <a:cubicBezTo>
                    <a:pt x="130581" y="35592"/>
                    <a:pt x="128994" y="34950"/>
                    <a:pt x="128724" y="35220"/>
                  </a:cubicBezTo>
                  <a:cubicBezTo>
                    <a:pt x="128251" y="35693"/>
                    <a:pt x="128927" y="39103"/>
                    <a:pt x="128724" y="40218"/>
                  </a:cubicBezTo>
                  <a:cubicBezTo>
                    <a:pt x="128521" y="41332"/>
                    <a:pt x="126765" y="40150"/>
                    <a:pt x="126597" y="40961"/>
                  </a:cubicBezTo>
                  <a:cubicBezTo>
                    <a:pt x="126327" y="42278"/>
                    <a:pt x="126968" y="44338"/>
                    <a:pt x="126698" y="45621"/>
                  </a:cubicBezTo>
                  <a:cubicBezTo>
                    <a:pt x="126428" y="46904"/>
                    <a:pt x="125280" y="45756"/>
                    <a:pt x="124807" y="46161"/>
                  </a:cubicBezTo>
                  <a:cubicBezTo>
                    <a:pt x="124334" y="46566"/>
                    <a:pt x="123355" y="48356"/>
                    <a:pt x="123321" y="48491"/>
                  </a:cubicBezTo>
                  <a:cubicBezTo>
                    <a:pt x="123051" y="49707"/>
                    <a:pt x="123625" y="52948"/>
                    <a:pt x="123220" y="53354"/>
                  </a:cubicBezTo>
                  <a:cubicBezTo>
                    <a:pt x="122815" y="53759"/>
                    <a:pt x="121599" y="53185"/>
                    <a:pt x="121363" y="53421"/>
                  </a:cubicBezTo>
                  <a:cubicBezTo>
                    <a:pt x="120890" y="53894"/>
                    <a:pt x="121700" y="56899"/>
                    <a:pt x="121194" y="57372"/>
                  </a:cubicBezTo>
                  <a:cubicBezTo>
                    <a:pt x="120687" y="57845"/>
                    <a:pt x="119539" y="57203"/>
                    <a:pt x="119303" y="57439"/>
                  </a:cubicBezTo>
                  <a:cubicBezTo>
                    <a:pt x="118965" y="57811"/>
                    <a:pt x="119404" y="59466"/>
                    <a:pt x="119235" y="60310"/>
                  </a:cubicBezTo>
                  <a:cubicBezTo>
                    <a:pt x="119066" y="61154"/>
                    <a:pt x="115993" y="64801"/>
                    <a:pt x="115892" y="65307"/>
                  </a:cubicBezTo>
                  <a:cubicBezTo>
                    <a:pt x="115690" y="66185"/>
                    <a:pt x="116129" y="67806"/>
                    <a:pt x="115825" y="68178"/>
                  </a:cubicBezTo>
                  <a:cubicBezTo>
                    <a:pt x="115521" y="68549"/>
                    <a:pt x="113967" y="67806"/>
                    <a:pt x="113832" y="68583"/>
                  </a:cubicBezTo>
                  <a:cubicBezTo>
                    <a:pt x="113697" y="69360"/>
                    <a:pt x="114238" y="71791"/>
                    <a:pt x="113832" y="72230"/>
                  </a:cubicBezTo>
                  <a:cubicBezTo>
                    <a:pt x="113427" y="72669"/>
                    <a:pt x="112178" y="72061"/>
                    <a:pt x="111941" y="72297"/>
                  </a:cubicBezTo>
                  <a:cubicBezTo>
                    <a:pt x="111604" y="72669"/>
                    <a:pt x="112076" y="74324"/>
                    <a:pt x="111874" y="75168"/>
                  </a:cubicBezTo>
                  <a:cubicBezTo>
                    <a:pt x="111671" y="76012"/>
                    <a:pt x="110658" y="75573"/>
                    <a:pt x="110557" y="76113"/>
                  </a:cubicBezTo>
                  <a:cubicBezTo>
                    <a:pt x="110354" y="76957"/>
                    <a:pt x="110827" y="78612"/>
                    <a:pt x="110489" y="78984"/>
                  </a:cubicBezTo>
                  <a:cubicBezTo>
                    <a:pt x="110152" y="79355"/>
                    <a:pt x="108868" y="78815"/>
                    <a:pt x="108632" y="79051"/>
                  </a:cubicBezTo>
                  <a:cubicBezTo>
                    <a:pt x="108396" y="79288"/>
                    <a:pt x="108733" y="81077"/>
                    <a:pt x="108463" y="81955"/>
                  </a:cubicBezTo>
                  <a:cubicBezTo>
                    <a:pt x="108193" y="82833"/>
                    <a:pt x="106673" y="82799"/>
                    <a:pt x="106505" y="83542"/>
                  </a:cubicBezTo>
                  <a:cubicBezTo>
                    <a:pt x="106336" y="84285"/>
                    <a:pt x="106809" y="86041"/>
                    <a:pt x="106471" y="86413"/>
                  </a:cubicBezTo>
                  <a:cubicBezTo>
                    <a:pt x="106133" y="86784"/>
                    <a:pt x="104816" y="86244"/>
                    <a:pt x="104580" y="86480"/>
                  </a:cubicBezTo>
                  <a:cubicBezTo>
                    <a:pt x="104040" y="87020"/>
                    <a:pt x="105627" y="89789"/>
                    <a:pt x="102891" y="91579"/>
                  </a:cubicBezTo>
                  <a:cubicBezTo>
                    <a:pt x="100156" y="93369"/>
                    <a:pt x="101406" y="91748"/>
                    <a:pt x="101271" y="91917"/>
                  </a:cubicBezTo>
                  <a:cubicBezTo>
                    <a:pt x="100832" y="92423"/>
                    <a:pt x="101372" y="93909"/>
                    <a:pt x="101169" y="94753"/>
                  </a:cubicBezTo>
                  <a:cubicBezTo>
                    <a:pt x="100967" y="95597"/>
                    <a:pt x="99751" y="95429"/>
                    <a:pt x="99481" y="95901"/>
                  </a:cubicBezTo>
                  <a:cubicBezTo>
                    <a:pt x="98873" y="96914"/>
                    <a:pt x="99380" y="98130"/>
                    <a:pt x="99076" y="98772"/>
                  </a:cubicBezTo>
                  <a:cubicBezTo>
                    <a:pt x="98772" y="99413"/>
                    <a:pt x="95800" y="102959"/>
                    <a:pt x="95598" y="103195"/>
                  </a:cubicBezTo>
                  <a:cubicBezTo>
                    <a:pt x="95226" y="103567"/>
                    <a:pt x="94044" y="103195"/>
                    <a:pt x="93842" y="103398"/>
                  </a:cubicBezTo>
                  <a:cubicBezTo>
                    <a:pt x="93335" y="103904"/>
                    <a:pt x="94112" y="106201"/>
                    <a:pt x="93673" y="106673"/>
                  </a:cubicBezTo>
                  <a:cubicBezTo>
                    <a:pt x="93234" y="107146"/>
                    <a:pt x="92018" y="106505"/>
                    <a:pt x="91782" y="106741"/>
                  </a:cubicBezTo>
                  <a:cubicBezTo>
                    <a:pt x="91410" y="107112"/>
                    <a:pt x="91917" y="109307"/>
                    <a:pt x="91714" y="110287"/>
                  </a:cubicBezTo>
                  <a:cubicBezTo>
                    <a:pt x="91613" y="110759"/>
                    <a:pt x="86548" y="117682"/>
                    <a:pt x="86142" y="118020"/>
                  </a:cubicBezTo>
                  <a:cubicBezTo>
                    <a:pt x="85737" y="118357"/>
                    <a:pt x="84589" y="118020"/>
                    <a:pt x="84386" y="118222"/>
                  </a:cubicBezTo>
                  <a:cubicBezTo>
                    <a:pt x="84015" y="118594"/>
                    <a:pt x="84522" y="120282"/>
                    <a:pt x="84116" y="121363"/>
                  </a:cubicBezTo>
                  <a:cubicBezTo>
                    <a:pt x="83711" y="122443"/>
                    <a:pt x="81347" y="123422"/>
                    <a:pt x="80908" y="124030"/>
                  </a:cubicBezTo>
                  <a:cubicBezTo>
                    <a:pt x="80469" y="124638"/>
                    <a:pt x="79558" y="127407"/>
                    <a:pt x="78646" y="128623"/>
                  </a:cubicBezTo>
                  <a:cubicBezTo>
                    <a:pt x="77836" y="129737"/>
                    <a:pt x="74898" y="131729"/>
                    <a:pt x="74459" y="132540"/>
                  </a:cubicBezTo>
                  <a:cubicBezTo>
                    <a:pt x="72669" y="135849"/>
                    <a:pt x="70271" y="139192"/>
                    <a:pt x="67975" y="141590"/>
                  </a:cubicBezTo>
                  <a:cubicBezTo>
                    <a:pt x="67604" y="141961"/>
                    <a:pt x="66422" y="141590"/>
                    <a:pt x="66219" y="141792"/>
                  </a:cubicBezTo>
                  <a:cubicBezTo>
                    <a:pt x="65713" y="142299"/>
                    <a:pt x="66523" y="144527"/>
                    <a:pt x="66017" y="145068"/>
                  </a:cubicBezTo>
                  <a:cubicBezTo>
                    <a:pt x="65510" y="145608"/>
                    <a:pt x="64700" y="144899"/>
                    <a:pt x="64261" y="145270"/>
                  </a:cubicBezTo>
                  <a:cubicBezTo>
                    <a:pt x="63822" y="145642"/>
                    <a:pt x="64126" y="146554"/>
                    <a:pt x="63856" y="146857"/>
                  </a:cubicBezTo>
                  <a:cubicBezTo>
                    <a:pt x="61829" y="148917"/>
                    <a:pt x="59702" y="152666"/>
                    <a:pt x="58554" y="153746"/>
                  </a:cubicBezTo>
                  <a:cubicBezTo>
                    <a:pt x="57406" y="154827"/>
                    <a:pt x="56089" y="154151"/>
                    <a:pt x="55481" y="154759"/>
                  </a:cubicBezTo>
                  <a:cubicBezTo>
                    <a:pt x="54873" y="155367"/>
                    <a:pt x="53320" y="159622"/>
                    <a:pt x="53117" y="159824"/>
                  </a:cubicBezTo>
                  <a:cubicBezTo>
                    <a:pt x="48187" y="164349"/>
                    <a:pt x="42649" y="170124"/>
                    <a:pt x="38192" y="174514"/>
                  </a:cubicBezTo>
                  <a:cubicBezTo>
                    <a:pt x="26778" y="185826"/>
                    <a:pt x="15398" y="196902"/>
                    <a:pt x="5133" y="207573"/>
                  </a:cubicBezTo>
                  <a:cubicBezTo>
                    <a:pt x="3816" y="208923"/>
                    <a:pt x="1857" y="211490"/>
                    <a:pt x="0" y="211253"/>
                  </a:cubicBezTo>
                  <a:lnTo>
                    <a:pt x="0" y="0"/>
                  </a:lnTo>
                  <a:lnTo>
                    <a:pt x="141691" y="0"/>
                  </a:lnTo>
                  <a:close/>
                </a:path>
              </a:pathLst>
            </a:custGeom>
            <a:grpFill/>
            <a:ln w="3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34719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3720483-ADCD-0736-C6A9-6BCF0FB7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90C17CF-CBEC-3AF3-59E1-C3674FD4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3D57D5-DCFB-EAE2-E5D2-785C9B38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557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1363D6-43D6-F600-5624-E9F23EAC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992187"/>
            <a:ext cx="6172200" cy="487362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0" indent="0" algn="ctr">
              <a:buNone/>
              <a:defRPr sz="3600" b="1">
                <a:solidFill>
                  <a:schemeClr val="accent1"/>
                </a:solidFill>
              </a:defRPr>
            </a:lvl2pPr>
            <a:lvl3pPr marL="0" indent="0" algn="ctr">
              <a:buNone/>
              <a:defRPr sz="2400" i="1">
                <a:latin typeface="Georgia" panose="02040502050405020303" pitchFamily="18" charset="0"/>
              </a:defRPr>
            </a:lvl3pPr>
            <a:lvl4pPr marL="0" indent="0" algn="ctr">
              <a:buNone/>
              <a:defRPr sz="2800"/>
            </a:lvl4pPr>
            <a:lvl5pPr marL="230400" indent="-228600" algn="ctr">
              <a:buFont typeface="Fonte do Sistema Regular"/>
              <a:buChar char="–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3471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014BD9E-6725-F458-5B47-A4B5F270F0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95237" y="556849"/>
            <a:ext cx="5194986" cy="521090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0" indent="0" algn="ctr">
              <a:buNone/>
              <a:defRPr sz="3600" b="1">
                <a:solidFill>
                  <a:schemeClr val="accent1"/>
                </a:solidFill>
              </a:defRPr>
            </a:lvl2pPr>
            <a:lvl3pPr marL="0" indent="0" algn="ctr">
              <a:buNone/>
              <a:defRPr sz="2400" i="1">
                <a:latin typeface="Georgia" panose="02040502050405020303" pitchFamily="18" charset="0"/>
              </a:defRPr>
            </a:lvl3pPr>
            <a:lvl4pPr marL="0" indent="0" algn="ctr">
              <a:buNone/>
              <a:defRPr sz="2800"/>
            </a:lvl4pPr>
            <a:lvl5pPr marL="230400" indent="-228600" algn="ctr">
              <a:buFont typeface="Fonte do Sistema Regular"/>
              <a:buChar char="–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3CEE62B3-AF73-A53B-2F30-2431E7715E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79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D37297-BE25-7E80-749F-660AA9B1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706FD6-994E-F72C-E6A6-37D3C07A8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FBB45B-48C8-0470-56AC-BE3DEFBA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D352FA-870F-2FBB-61E0-1E16836C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6D2B09-813E-A883-214E-C1471C67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22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7C452CA-339E-AE49-176B-3F0FD3478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rma Livre 8">
            <a:extLst>
              <a:ext uri="{FF2B5EF4-FFF2-40B4-BE49-F238E27FC236}">
                <a16:creationId xmlns:a16="http://schemas.microsoft.com/office/drawing/2014/main" id="{F34E73D7-0AD9-5FBC-CA85-3A2EE941B94E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B9688E95-A185-315A-1628-3AD89823C297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9410038-96A1-44B9-C6B4-D3C6EAD3A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6734" y="157849"/>
            <a:ext cx="6069666" cy="3414187"/>
          </a:xfrm>
          <a:prstGeom prst="rect">
            <a:avLst/>
          </a:prstGeom>
          <a:effectLst>
            <a:outerShdw blurRad="50800" dist="38100" dir="5400000" algn="t" rotWithShape="0">
              <a:schemeClr val="accent1"/>
            </a:outerShdw>
          </a:effectLst>
        </p:spPr>
      </p:pic>
      <p:sp>
        <p:nvSpPr>
          <p:cNvPr id="14" name="Forma Livre 13">
            <a:extLst>
              <a:ext uri="{FF2B5EF4-FFF2-40B4-BE49-F238E27FC236}">
                <a16:creationId xmlns:a16="http://schemas.microsoft.com/office/drawing/2014/main" id="{CFF7D0DA-34CB-65DF-D43F-6F239E5C34EC}"/>
              </a:ext>
            </a:extLst>
          </p:cNvPr>
          <p:cNvSpPr/>
          <p:nvPr userDrawn="1"/>
        </p:nvSpPr>
        <p:spPr>
          <a:xfrm flipH="1" flipV="1">
            <a:off x="0" y="-19879"/>
            <a:ext cx="12192000" cy="1256011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46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9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1pPr>
            <a:lvl2pPr marL="6858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2pPr>
            <a:lvl3pPr marL="11430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3pPr>
            <a:lvl4pPr marL="16002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4pPr>
            <a:lvl5pPr marL="20574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61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mpleta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567811"/>
            <a:ext cx="9118600" cy="72172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25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15" y="474027"/>
            <a:ext cx="5661270" cy="13782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15" y="1934526"/>
            <a:ext cx="5661270" cy="4266981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E483E85E-FDAB-9D41-655E-1D6DC8B06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gunta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36366-040C-960A-0D2C-3BAE38EF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061319" cy="3446586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DF4083-E7B0-A1ED-DC48-C7E988399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527" y="4712676"/>
            <a:ext cx="6213719" cy="109024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D88F4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710DDA8-C0D7-0BB4-0A2D-015935D5DB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78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4B0C8-49EE-B38F-B0CD-E3A61B29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6520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3DDC0C-E023-EBA0-AABC-8225404C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606910-9252-F016-793F-BE9FBDB2C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0465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09C7B2C3-A252-D839-4667-A94D880C9FBD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AF9CDDB-B7B4-CBBA-3C9D-1B1D45D16B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4339BC1A-FDDF-DC65-8CE0-D63004C73D8F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Retângulo 15">
            <a:extLst>
              <a:ext uri="{FF2B5EF4-FFF2-40B4-BE49-F238E27FC236}">
                <a16:creationId xmlns:a16="http://schemas.microsoft.com/office/drawing/2014/main" id="{67603151-6323-C3A5-D57B-443382D05BFF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E7BB8-70D4-AF7C-18D9-58B381B6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662425"/>
            <a:ext cx="9804766" cy="4202651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600" i="1">
                <a:latin typeface="Georgia" panose="02040502050405020303" pitchFamily="18" charset="0"/>
              </a:defRPr>
            </a:lvl1pPr>
            <a:lvl2pPr marL="230400" indent="-228600" algn="ctr">
              <a:spcBef>
                <a:spcPts val="2300"/>
              </a:spcBef>
              <a:buFont typeface="Fonte do Sistema Regular"/>
              <a:buChar char="–"/>
              <a:defRPr sz="2400">
                <a:solidFill>
                  <a:srgbClr val="D88F43"/>
                </a:solidFill>
              </a:defRPr>
            </a:lvl2pPr>
            <a:lvl3pPr marL="0" indent="0" algn="ctr">
              <a:buNone/>
              <a:defRPr b="1" cap="all" baseline="0">
                <a:solidFill>
                  <a:schemeClr val="accent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BE999B-F4D8-9708-7A19-2FA09F2A2853}"/>
              </a:ext>
            </a:extLst>
          </p:cNvPr>
          <p:cNvGrpSpPr/>
          <p:nvPr userDrawn="1"/>
        </p:nvGrpSpPr>
        <p:grpSpPr>
          <a:xfrm>
            <a:off x="138801" y="172217"/>
            <a:ext cx="378891" cy="378891"/>
            <a:chOff x="5717109" y="301047"/>
            <a:chExt cx="378891" cy="3788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0A6B593-D69B-DF29-2B5E-7120E85130EE}"/>
                </a:ext>
              </a:extLst>
            </p:cNvPr>
            <p:cNvSpPr/>
            <p:nvPr userDrawn="1"/>
          </p:nvSpPr>
          <p:spPr>
            <a:xfrm>
              <a:off x="5717109" y="301047"/>
              <a:ext cx="378891" cy="3788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B9A82E3-C968-F879-84EB-B995C59E5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749235" y="357602"/>
              <a:ext cx="314637" cy="265780"/>
            </a:xfrm>
            <a:prstGeom prst="rect">
              <a:avLst/>
            </a:prstGeom>
          </p:spPr>
        </p:pic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CE084912-4C94-D0F1-AD6D-E38BB32EB624}"/>
              </a:ext>
            </a:extLst>
          </p:cNvPr>
          <p:cNvSpPr/>
          <p:nvPr userDrawn="1"/>
        </p:nvSpPr>
        <p:spPr>
          <a:xfrm flipH="1" flipV="1">
            <a:off x="11178209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8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09C7B2C3-A252-D839-4667-A94D880C9FBD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AF9CDDB-B7B4-CBBA-3C9D-1B1D45D16B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4339BC1A-FDDF-DC65-8CE0-D63004C73D8F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Retângulo 15">
            <a:extLst>
              <a:ext uri="{FF2B5EF4-FFF2-40B4-BE49-F238E27FC236}">
                <a16:creationId xmlns:a16="http://schemas.microsoft.com/office/drawing/2014/main" id="{67603151-6323-C3A5-D57B-443382D05BFF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E7BB8-70D4-AF7C-18D9-58B381B6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3791" y="662425"/>
            <a:ext cx="7118045" cy="528507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600" i="1">
                <a:latin typeface="Georgia" panose="02040502050405020303" pitchFamily="18" charset="0"/>
              </a:defRPr>
            </a:lvl1pPr>
            <a:lvl2pPr marL="230400" indent="-228600" algn="ctr">
              <a:spcBef>
                <a:spcPts val="2300"/>
              </a:spcBef>
              <a:buFont typeface="Fonte do Sistema Regular"/>
              <a:buChar char="–"/>
              <a:defRPr sz="2400">
                <a:solidFill>
                  <a:srgbClr val="D88F43"/>
                </a:solidFill>
              </a:defRPr>
            </a:lvl2pPr>
            <a:lvl3pPr marL="0" indent="0" algn="ctr">
              <a:buNone/>
              <a:defRPr sz="4000" b="1" cap="all" baseline="0">
                <a:solidFill>
                  <a:schemeClr val="accent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BE999B-F4D8-9708-7A19-2FA09F2A2853}"/>
              </a:ext>
            </a:extLst>
          </p:cNvPr>
          <p:cNvGrpSpPr/>
          <p:nvPr userDrawn="1"/>
        </p:nvGrpSpPr>
        <p:grpSpPr>
          <a:xfrm>
            <a:off x="138801" y="172217"/>
            <a:ext cx="378891" cy="378891"/>
            <a:chOff x="5717109" y="301047"/>
            <a:chExt cx="378891" cy="3788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0A6B593-D69B-DF29-2B5E-7120E85130EE}"/>
                </a:ext>
              </a:extLst>
            </p:cNvPr>
            <p:cNvSpPr/>
            <p:nvPr userDrawn="1"/>
          </p:nvSpPr>
          <p:spPr>
            <a:xfrm>
              <a:off x="5717109" y="301047"/>
              <a:ext cx="378891" cy="3788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B9A82E3-C968-F879-84EB-B995C59E5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749235" y="357602"/>
              <a:ext cx="314637" cy="265780"/>
            </a:xfrm>
            <a:prstGeom prst="rect">
              <a:avLst/>
            </a:prstGeom>
          </p:spPr>
        </p:pic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CE084912-4C94-D0F1-AD6D-E38BB32EB624}"/>
              </a:ext>
            </a:extLst>
          </p:cNvPr>
          <p:cNvSpPr/>
          <p:nvPr userDrawn="1"/>
        </p:nvSpPr>
        <p:spPr>
          <a:xfrm flipH="1" flipV="1">
            <a:off x="11178209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970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55BFD666-DF00-33F5-7F9C-6A8FEB07B8FA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2E1966D-F0B4-7582-2676-0F8412513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567811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DAD7A1-6783-B658-6AA4-F59357F61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700" y="2028311"/>
            <a:ext cx="9118600" cy="391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E837E3F-18E3-0B09-0690-A475395D0B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15AD05F1-969F-C678-98A5-063C23FA461C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riângulo Retângulo 18">
            <a:extLst>
              <a:ext uri="{FF2B5EF4-FFF2-40B4-BE49-F238E27FC236}">
                <a16:creationId xmlns:a16="http://schemas.microsoft.com/office/drawing/2014/main" id="{141A64E5-5A1B-90B8-ECED-F18C9C16E667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Retângulo 17">
            <a:extLst>
              <a:ext uri="{FF2B5EF4-FFF2-40B4-BE49-F238E27FC236}">
                <a16:creationId xmlns:a16="http://schemas.microsoft.com/office/drawing/2014/main" id="{8504A1A4-B58E-E209-57A7-AECDF1BB7B9D}"/>
              </a:ext>
            </a:extLst>
          </p:cNvPr>
          <p:cNvSpPr/>
          <p:nvPr userDrawn="1"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03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63" r:id="rId9"/>
    <p:sldLayoutId id="2147483654" r:id="rId10"/>
    <p:sldLayoutId id="2147483660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3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398DB2E-5991-9982-1A3F-BEB71A5939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Ide, portanto, fazei discípulos de todas as nações, batizando-os em nome do Pai, e do Filho, e do Espírito Santo;</a:t>
            </a:r>
          </a:p>
          <a:p>
            <a:pPr lvl="1"/>
            <a:r>
              <a:rPr lang="pt-BR" dirty="0"/>
              <a:t>Mateus 28:19</a:t>
            </a:r>
          </a:p>
        </p:txBody>
      </p:sp>
    </p:spTree>
    <p:extLst>
      <p:ext uri="{BB962C8B-B14F-4D97-AF65-F5344CB8AC3E}">
        <p14:creationId xmlns:p14="http://schemas.microsoft.com/office/powerpoint/2010/main" val="34212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EC7A899-2075-9854-F8B3-E6E8227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Para que serve o batismo?	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6F5DE2-7D7F-96E6-5737-A2AEFC8F9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(Atos 2:38)</a:t>
            </a:r>
          </a:p>
          <a:p>
            <a:r>
              <a:rPr lang="pt-BR" dirty="0"/>
              <a:t>(Gálatas 3:26-27)</a:t>
            </a:r>
          </a:p>
        </p:txBody>
      </p:sp>
      <p:pic>
        <p:nvPicPr>
          <p:cNvPr id="7" name="Espaço Reservado para Imagem 6" descr="Mulher com a mão no rosto&#10;&#10;O conteúdo gerado por IA pode estar incorreto.">
            <a:extLst>
              <a:ext uri="{FF2B5EF4-FFF2-40B4-BE49-F238E27FC236}">
                <a16:creationId xmlns:a16="http://schemas.microsoft.com/office/drawing/2014/main" id="{BC7CBD1F-BD66-B76D-5C46-D92E29CA23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376" r="13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848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67E80C8-F2FD-EA49-2F5A-4DFA0B3831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Respondeu-lhes Pedro: </a:t>
            </a:r>
            <a:r>
              <a:rPr lang="pt-BR" dirty="0">
                <a:solidFill>
                  <a:srgbClr val="D88F43"/>
                </a:solidFill>
              </a:rPr>
              <a:t>Arrependei-vos</a:t>
            </a:r>
            <a:r>
              <a:rPr lang="pt-BR" dirty="0"/>
              <a:t>, e cada um de vós seja </a:t>
            </a:r>
            <a:r>
              <a:rPr lang="pt-BR" dirty="0">
                <a:solidFill>
                  <a:srgbClr val="D88F43"/>
                </a:solidFill>
              </a:rPr>
              <a:t>batizado</a:t>
            </a:r>
            <a:r>
              <a:rPr lang="pt-BR" dirty="0"/>
              <a:t> em nome de Jesus Cristo para </a:t>
            </a:r>
            <a:r>
              <a:rPr lang="pt-BR" dirty="0">
                <a:solidFill>
                  <a:srgbClr val="D88F43"/>
                </a:solidFill>
              </a:rPr>
              <a:t>remissão</a:t>
            </a:r>
            <a:r>
              <a:rPr lang="pt-BR" dirty="0"/>
              <a:t> dos vossos </a:t>
            </a:r>
            <a:r>
              <a:rPr lang="pt-BR" dirty="0">
                <a:solidFill>
                  <a:srgbClr val="D88F43"/>
                </a:solidFill>
              </a:rPr>
              <a:t>pecados, e </a:t>
            </a:r>
            <a:r>
              <a:rPr lang="pt-BR" dirty="0"/>
              <a:t>recebereis o dom do </a:t>
            </a:r>
            <a:r>
              <a:rPr lang="pt-BR" dirty="0">
                <a:solidFill>
                  <a:srgbClr val="D88F43"/>
                </a:solidFill>
              </a:rPr>
              <a:t>Espírito Santo</a:t>
            </a:r>
            <a:r>
              <a:rPr lang="pt-BR" dirty="0"/>
              <a:t>.</a:t>
            </a:r>
          </a:p>
          <a:p>
            <a:pPr lvl="1"/>
            <a:r>
              <a:rPr lang="pt-BR" dirty="0"/>
              <a:t>Atos 2:38</a:t>
            </a:r>
          </a:p>
        </p:txBody>
      </p:sp>
    </p:spTree>
    <p:extLst>
      <p:ext uri="{BB962C8B-B14F-4D97-AF65-F5344CB8AC3E}">
        <p14:creationId xmlns:p14="http://schemas.microsoft.com/office/powerpoint/2010/main" val="154291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CE5E2FB-6DD4-2095-720D-173853CD98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Pois todos </a:t>
            </a:r>
            <a:r>
              <a:rPr lang="pt-BR" dirty="0">
                <a:solidFill>
                  <a:srgbClr val="D88F43"/>
                </a:solidFill>
              </a:rPr>
              <a:t>vós sois filhos de Deus </a:t>
            </a:r>
            <a:r>
              <a:rPr lang="pt-BR" dirty="0"/>
              <a:t>mediante a fé em Cristo Jesus porque todos quantos fostes </a:t>
            </a:r>
            <a:r>
              <a:rPr lang="pt-BR" dirty="0">
                <a:solidFill>
                  <a:srgbClr val="D88F43"/>
                </a:solidFill>
              </a:rPr>
              <a:t>batizados</a:t>
            </a:r>
            <a:r>
              <a:rPr lang="pt-BR" dirty="0"/>
              <a:t> em Cristo de </a:t>
            </a:r>
            <a:r>
              <a:rPr lang="pt-BR" dirty="0">
                <a:solidFill>
                  <a:srgbClr val="D88F43"/>
                </a:solidFill>
              </a:rPr>
              <a:t>Cristo </a:t>
            </a:r>
            <a:r>
              <a:rPr lang="pt-BR" dirty="0"/>
              <a:t>vos revestistes.</a:t>
            </a:r>
          </a:p>
          <a:p>
            <a:pPr lvl="1"/>
            <a:r>
              <a:rPr lang="pt-BR" dirty="0"/>
              <a:t>Gálatas 3:26-27</a:t>
            </a:r>
          </a:p>
        </p:txBody>
      </p:sp>
    </p:spTree>
    <p:extLst>
      <p:ext uri="{BB962C8B-B14F-4D97-AF65-F5344CB8AC3E}">
        <p14:creationId xmlns:p14="http://schemas.microsoft.com/office/powerpoint/2010/main" val="200470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BE5761B-140B-5E0E-5EF4-DF4580E58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Qual a importância do batismo?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BA44A1-8005-C541-68DA-42D853E8D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(Marcos 16:16; João 3:5)</a:t>
            </a:r>
          </a:p>
        </p:txBody>
      </p:sp>
      <p:pic>
        <p:nvPicPr>
          <p:cNvPr id="7" name="Espaço Reservado para Imagem 6" descr="Imagem em preto e branco deitado de barriga para cima&#10;&#10;O conteúdo gerado por IA pode estar incorreto.">
            <a:extLst>
              <a:ext uri="{FF2B5EF4-FFF2-40B4-BE49-F238E27FC236}">
                <a16:creationId xmlns:a16="http://schemas.microsoft.com/office/drawing/2014/main" id="{622F6955-6AB7-AF47-3D73-D01B17479B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79" r="1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029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08D35A7-6832-7471-0A2D-0F73B30D42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Quem crer e for batizado será salvo; quem, porém, não crer será condenado.</a:t>
            </a:r>
          </a:p>
          <a:p>
            <a:pPr lvl="1"/>
            <a:r>
              <a:rPr lang="pt-BR" dirty="0"/>
              <a:t>Marcos 16:16</a:t>
            </a:r>
          </a:p>
        </p:txBody>
      </p:sp>
    </p:spTree>
    <p:extLst>
      <p:ext uri="{BB962C8B-B14F-4D97-AF65-F5344CB8AC3E}">
        <p14:creationId xmlns:p14="http://schemas.microsoft.com/office/powerpoint/2010/main" val="297012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F2161E0-83E1-CC1B-1E1F-348E27F922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Respondeu Jesus: Em verdade, em verdade te digo: quem não nascer da água e do Espírito não pode entrar no reino de Deus.</a:t>
            </a:r>
          </a:p>
          <a:p>
            <a:pPr lvl="1"/>
            <a:r>
              <a:rPr lang="pt-BR" dirty="0"/>
              <a:t>João 3:5</a:t>
            </a:r>
          </a:p>
        </p:txBody>
      </p:sp>
    </p:spTree>
    <p:extLst>
      <p:ext uri="{BB962C8B-B14F-4D97-AF65-F5344CB8AC3E}">
        <p14:creationId xmlns:p14="http://schemas.microsoft.com/office/powerpoint/2010/main" val="133829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9AB9CBF-DD8C-6529-4010-7070668C8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6. O que acontece com quem aceita a Cristo como seu Salvador e Senhor?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0E4265-6B1A-1ECF-4733-68609DF74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(João 4:13 e14)</a:t>
            </a:r>
          </a:p>
        </p:txBody>
      </p:sp>
      <p:pic>
        <p:nvPicPr>
          <p:cNvPr id="11" name="Espaço Reservado para Imagem 10" descr="Homem ao lado de um corpo de água&#10;&#10;O conteúdo gerado por IA pode estar incorreto.">
            <a:extLst>
              <a:ext uri="{FF2B5EF4-FFF2-40B4-BE49-F238E27FC236}">
                <a16:creationId xmlns:a16="http://schemas.microsoft.com/office/drawing/2014/main" id="{C69108F4-188C-4F5B-35BE-59453A4644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728" r="177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309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740B5B4-F165-3709-B5AB-06D24D3076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Afirmou-lhe Jesus: Quem beber desta água tornará a ter sede aquele, porém, que beber da </a:t>
            </a:r>
            <a:r>
              <a:rPr lang="pt-BR" dirty="0">
                <a:solidFill>
                  <a:srgbClr val="D88F43"/>
                </a:solidFill>
              </a:rPr>
              <a:t>água</a:t>
            </a:r>
            <a:r>
              <a:rPr lang="pt-BR" dirty="0"/>
              <a:t> que eu lhe der nunca mais terá </a:t>
            </a:r>
            <a:r>
              <a:rPr lang="pt-BR" dirty="0">
                <a:solidFill>
                  <a:srgbClr val="D88F43"/>
                </a:solidFill>
              </a:rPr>
              <a:t>sede</a:t>
            </a:r>
            <a:r>
              <a:rPr lang="pt-BR" dirty="0"/>
              <a:t>; pelo contrário, a água que eu lhe der será nele uma </a:t>
            </a:r>
            <a:r>
              <a:rPr lang="pt-BR" dirty="0">
                <a:solidFill>
                  <a:srgbClr val="D88F43"/>
                </a:solidFill>
              </a:rPr>
              <a:t>fonte</a:t>
            </a:r>
            <a:r>
              <a:rPr lang="pt-BR" dirty="0"/>
              <a:t> a jorrar para a </a:t>
            </a:r>
            <a:r>
              <a:rPr lang="pt-BR" dirty="0">
                <a:solidFill>
                  <a:srgbClr val="D88F43"/>
                </a:solidFill>
              </a:rPr>
              <a:t>vida</a:t>
            </a:r>
            <a:r>
              <a:rPr lang="pt-BR" dirty="0"/>
              <a:t> eterna.</a:t>
            </a:r>
          </a:p>
          <a:p>
            <a:pPr lvl="1"/>
            <a:r>
              <a:rPr lang="pt-BR" dirty="0"/>
              <a:t>João 4:13-14</a:t>
            </a:r>
          </a:p>
        </p:txBody>
      </p:sp>
    </p:spTree>
    <p:extLst>
      <p:ext uri="{BB962C8B-B14F-4D97-AF65-F5344CB8AC3E}">
        <p14:creationId xmlns:p14="http://schemas.microsoft.com/office/powerpoint/2010/main" val="423790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DA01B0C-3457-6C43-586C-75495B7A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7. 	Qual a ordem de Jesus para seus discípulos?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5A3CE2-A937-0BB6-5FC5-1706FF63E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(Mateus 28:19-20)</a:t>
            </a:r>
          </a:p>
        </p:txBody>
      </p:sp>
      <p:pic>
        <p:nvPicPr>
          <p:cNvPr id="7" name="Espaço Reservado para Imagem 6" descr="Mulher cortando bolo&#10;&#10;O conteúdo gerado por IA pode estar incorreto.">
            <a:extLst>
              <a:ext uri="{FF2B5EF4-FFF2-40B4-BE49-F238E27FC236}">
                <a16:creationId xmlns:a16="http://schemas.microsoft.com/office/drawing/2014/main" id="{2C517997-23FB-04F1-65A8-B3C7E40EEC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789" r="17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518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DAE7EAA-A5E9-E54D-DE8D-CAC01AD05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8193" y="3414156"/>
            <a:ext cx="12440194" cy="2019993"/>
          </a:xfrm>
        </p:spPr>
        <p:txBody>
          <a:bodyPr>
            <a:noAutofit/>
          </a:bodyPr>
          <a:lstStyle/>
          <a:p>
            <a:r>
              <a:rPr lang="pt-BR" sz="8800" dirty="0"/>
              <a:t>Batismo e  o Discipulado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EC9165D-69CF-0922-E3B9-7AA2094BD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34" y="6157969"/>
            <a:ext cx="9144000" cy="495829"/>
          </a:xfrm>
        </p:spPr>
        <p:txBody>
          <a:bodyPr/>
          <a:lstStyle/>
          <a:p>
            <a:r>
              <a:rPr lang="pt-BR" dirty="0"/>
              <a:t>Uma nova vida em Cristo</a:t>
            </a:r>
          </a:p>
        </p:txBody>
      </p:sp>
    </p:spTree>
    <p:extLst>
      <p:ext uri="{BB962C8B-B14F-4D97-AF65-F5344CB8AC3E}">
        <p14:creationId xmlns:p14="http://schemas.microsoft.com/office/powerpoint/2010/main" val="47455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DE4B6BB-8E4D-0636-DF1B-29D3EB1C8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137" y="561703"/>
            <a:ext cx="11273246" cy="4303373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pt-BR" dirty="0"/>
              <a:t>Jesus, aproximando-se, falou-lhes, dizendo: Toda a autoridade me foi dada no céu e na terra. Ide, portanto, fazei discípulos de todas as nações, batizando-os em nome do Pai, e do Filho, e do Espírito Santo ensinando-os a guardar todas as coisas que vos tenho ordenado. E eis que estou convosco todos os dias até à consumação do século.</a:t>
            </a:r>
          </a:p>
          <a:p>
            <a:pPr lvl="1"/>
            <a:r>
              <a:rPr lang="pt-BR" dirty="0"/>
              <a:t>Mateus 28:18-20</a:t>
            </a:r>
          </a:p>
        </p:txBody>
      </p:sp>
    </p:spTree>
    <p:extLst>
      <p:ext uri="{BB962C8B-B14F-4D97-AF65-F5344CB8AC3E}">
        <p14:creationId xmlns:p14="http://schemas.microsoft.com/office/powerpoint/2010/main" val="279424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A69728E-135B-6223-16CB-3FFD22F3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8. Qual deve ser nossa missão neste mundo?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8FF8C5-4DE5-BEF1-10A7-FEA538AFD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(Mateus 5:14-16)</a:t>
            </a:r>
          </a:p>
        </p:txBody>
      </p:sp>
      <p:pic>
        <p:nvPicPr>
          <p:cNvPr id="11" name="Espaço Reservado para Imagem 10" descr="Uma imagem contendo ao ar livre, natureza, noite, água&#10;&#10;O conteúdo gerado por IA pode estar incorreto.">
            <a:extLst>
              <a:ext uri="{FF2B5EF4-FFF2-40B4-BE49-F238E27FC236}">
                <a16:creationId xmlns:a16="http://schemas.microsoft.com/office/drawing/2014/main" id="{FE597C1F-F036-4AB5-FBB8-BE509FE12F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3" r="175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733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F883C6-854C-93E5-85F7-59C974B30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672" y="727739"/>
            <a:ext cx="10998655" cy="415776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Vós sois a luz do mundo. Não se pode esconder a </a:t>
            </a:r>
            <a:r>
              <a:rPr lang="pt-BR" dirty="0">
                <a:solidFill>
                  <a:srgbClr val="D88F43"/>
                </a:solidFill>
              </a:rPr>
              <a:t>cidade</a:t>
            </a:r>
            <a:r>
              <a:rPr lang="pt-BR" dirty="0"/>
              <a:t> edificada sobre um monte nem se acende uma </a:t>
            </a:r>
            <a:r>
              <a:rPr lang="pt-BR" dirty="0">
                <a:solidFill>
                  <a:srgbClr val="D88F43"/>
                </a:solidFill>
              </a:rPr>
              <a:t>candeia</a:t>
            </a:r>
            <a:r>
              <a:rPr lang="pt-BR" dirty="0"/>
              <a:t> para colocá-la debaixo do alqueire, mas no velador, e alumia a todos os que se encontram na casa. Assim brilhe também a vossa </a:t>
            </a:r>
            <a:r>
              <a:rPr lang="pt-BR" dirty="0">
                <a:solidFill>
                  <a:srgbClr val="D88F43"/>
                </a:solidFill>
              </a:rPr>
              <a:t>luz</a:t>
            </a:r>
            <a:r>
              <a:rPr lang="pt-BR" dirty="0"/>
              <a:t> diante dos homens, para que vejam as vossas boas obras e glorifiquem a vosso Pai que está nos céus.</a:t>
            </a:r>
          </a:p>
          <a:p>
            <a:pPr lvl="1"/>
            <a:r>
              <a:rPr lang="pt-BR" dirty="0"/>
              <a:t>Mateus 5:14-16</a:t>
            </a:r>
          </a:p>
        </p:txBody>
      </p:sp>
    </p:spTree>
    <p:extLst>
      <p:ext uri="{BB962C8B-B14F-4D97-AF65-F5344CB8AC3E}">
        <p14:creationId xmlns:p14="http://schemas.microsoft.com/office/powerpoint/2010/main" val="154617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A9F604E-726D-284F-A4E7-6196C12C0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061319" cy="3882684"/>
          </a:xfrm>
        </p:spPr>
        <p:txBody>
          <a:bodyPr>
            <a:normAutofit fontScale="90000"/>
          </a:bodyPr>
          <a:lstStyle/>
          <a:p>
            <a:r>
              <a:rPr lang="pt-BR" dirty="0"/>
              <a:t>9. Qual deve ser minha atitude ao compreender a vontade de Deus para a minha vida?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3A4FB9-A2D2-3DA4-CF96-E4DD70CF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527" y="5094514"/>
            <a:ext cx="6213719" cy="708410"/>
          </a:xfrm>
        </p:spPr>
        <p:txBody>
          <a:bodyPr/>
          <a:lstStyle/>
          <a:p>
            <a:r>
              <a:rPr lang="pt-BR" dirty="0"/>
              <a:t>(Atos 2:38; 22:16)</a:t>
            </a:r>
          </a:p>
        </p:txBody>
      </p:sp>
      <p:pic>
        <p:nvPicPr>
          <p:cNvPr id="11" name="Espaço Reservado para Imagem 10" descr="Criança dentro de piscina&#10;&#10;O conteúdo gerado por IA pode estar incorreto.">
            <a:extLst>
              <a:ext uri="{FF2B5EF4-FFF2-40B4-BE49-F238E27FC236}">
                <a16:creationId xmlns:a16="http://schemas.microsoft.com/office/drawing/2014/main" id="{1AA62390-AD2E-AA40-32CE-459BA04DE5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49" r="175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40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3A386B9-CB09-660F-2DB4-134E97CC01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Respondeu-lhes Pedro: Arrependei-vos, e cada um de vós seja </a:t>
            </a:r>
            <a:r>
              <a:rPr lang="pt-BR" dirty="0">
                <a:solidFill>
                  <a:srgbClr val="D88F43"/>
                </a:solidFill>
              </a:rPr>
              <a:t>batizado</a:t>
            </a:r>
            <a:r>
              <a:rPr lang="pt-BR" dirty="0"/>
              <a:t> em nome de Jesus Cristo para </a:t>
            </a:r>
            <a:r>
              <a:rPr lang="pt-BR" dirty="0">
                <a:solidFill>
                  <a:srgbClr val="D88F43"/>
                </a:solidFill>
              </a:rPr>
              <a:t>remissão</a:t>
            </a:r>
            <a:r>
              <a:rPr lang="pt-BR" dirty="0"/>
              <a:t> dos vossos pecados, e recebereis o dom do Espírito Santo.</a:t>
            </a:r>
          </a:p>
          <a:p>
            <a:pPr lvl="1"/>
            <a:r>
              <a:rPr lang="pt-BR" dirty="0"/>
              <a:t>Atos 2:38</a:t>
            </a:r>
          </a:p>
        </p:txBody>
      </p:sp>
    </p:spTree>
    <p:extLst>
      <p:ext uri="{BB962C8B-B14F-4D97-AF65-F5344CB8AC3E}">
        <p14:creationId xmlns:p14="http://schemas.microsoft.com/office/powerpoint/2010/main" val="318757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95E2A9F-4DCE-0235-3EBB-BC2B3C1CBE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E agora, por que te demoras? Levanta-te, </a:t>
            </a:r>
            <a:r>
              <a:rPr lang="pt-BR" dirty="0">
                <a:solidFill>
                  <a:srgbClr val="D88F43"/>
                </a:solidFill>
              </a:rPr>
              <a:t>recebe o batismo </a:t>
            </a:r>
            <a:r>
              <a:rPr lang="pt-BR" dirty="0"/>
              <a:t>e lava os teus </a:t>
            </a:r>
            <a:r>
              <a:rPr lang="pt-BR" dirty="0">
                <a:solidFill>
                  <a:srgbClr val="D88F43"/>
                </a:solidFill>
              </a:rPr>
              <a:t>pecados</a:t>
            </a:r>
            <a:r>
              <a:rPr lang="pt-BR" dirty="0"/>
              <a:t>, invocando o nome dele.</a:t>
            </a:r>
          </a:p>
          <a:p>
            <a:pPr lvl="1"/>
            <a:r>
              <a:rPr lang="pt-BR" dirty="0"/>
              <a:t>Atos 22:16</a:t>
            </a:r>
          </a:p>
        </p:txBody>
      </p:sp>
    </p:spTree>
    <p:extLst>
      <p:ext uri="{BB962C8B-B14F-4D97-AF65-F5344CB8AC3E}">
        <p14:creationId xmlns:p14="http://schemas.microsoft.com/office/powerpoint/2010/main" val="350787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828ED7E-21D4-1A51-5537-B644C920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Nossa missão é compartilhar o amor e a mensagem de Jesus.</a:t>
            </a:r>
          </a:p>
        </p:txBody>
      </p:sp>
    </p:spTree>
    <p:extLst>
      <p:ext uri="{BB962C8B-B14F-4D97-AF65-F5344CB8AC3E}">
        <p14:creationId xmlns:p14="http://schemas.microsoft.com/office/powerpoint/2010/main" val="77436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60B9C5-0475-E239-9C56-D9B511D86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768" y="3252651"/>
            <a:ext cx="6172200" cy="2926669"/>
          </a:xfrm>
        </p:spPr>
        <p:txBody>
          <a:bodyPr/>
          <a:lstStyle/>
          <a:p>
            <a:pPr lvl="1"/>
            <a:r>
              <a:rPr lang="pt-BR" dirty="0">
                <a:solidFill>
                  <a:schemeClr val="tx2"/>
                </a:solidFill>
              </a:rPr>
              <a:t>Aceitar o batismo para viver a plenitude da vida cristã é uma decisão urgente.</a:t>
            </a:r>
          </a:p>
        </p:txBody>
      </p:sp>
    </p:spTree>
    <p:extLst>
      <p:ext uri="{BB962C8B-B14F-4D97-AF65-F5344CB8AC3E}">
        <p14:creationId xmlns:p14="http://schemas.microsoft.com/office/powerpoint/2010/main" val="366584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DAE5662-03A1-73BD-D5DE-B7DEFC9F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Minha Decisão</a:t>
            </a: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FA9747FF-1EA5-F9F8-7916-CD68073BA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Aceito o ensinamento bíblico do batismo por imersão e voluntariamente decido ser batizado. </a:t>
            </a:r>
          </a:p>
          <a:p>
            <a:r>
              <a:rPr lang="pt-BR" dirty="0"/>
              <a:t>Aceito preparar-me como discípulo e me disponho a discipular pessoas para a breve vinda do nosso Senhor Jesus Cristo, participando ativamente da pregação do evangelho. </a:t>
            </a:r>
          </a:p>
        </p:txBody>
      </p:sp>
      <p:pic>
        <p:nvPicPr>
          <p:cNvPr id="19" name="Espaço Reservado para Imagem 18" descr="Uma imagem contendo pessoa, homem, criança, olhando&#10;&#10;O conteúdo gerado por IA pode estar incorreto.">
            <a:extLst>
              <a:ext uri="{FF2B5EF4-FFF2-40B4-BE49-F238E27FC236}">
                <a16:creationId xmlns:a16="http://schemas.microsoft.com/office/drawing/2014/main" id="{CC8A0823-B792-BEE3-AB92-62F1FECD73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27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538316-4BA8-72BB-B6B3-163ABEB9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248443"/>
            <a:ext cx="9118600" cy="1325563"/>
          </a:xfrm>
        </p:spPr>
        <p:txBody>
          <a:bodyPr/>
          <a:lstStyle/>
          <a:p>
            <a:r>
              <a:rPr lang="pt-BR" dirty="0"/>
              <a:t>Atividades para a semana:</a:t>
            </a:r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5A766050-1B44-FEBF-4ED4-FE837433F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093" y="1236413"/>
            <a:ext cx="8891814" cy="675186"/>
          </a:xfrm>
        </p:spPr>
        <p:txBody>
          <a:bodyPr/>
          <a:lstStyle/>
          <a:p>
            <a:r>
              <a:rPr lang="pt-BR" dirty="0"/>
              <a:t>Assista a este vídeo sobre o batismo.</a:t>
            </a:r>
          </a:p>
        </p:txBody>
      </p:sp>
    </p:spTree>
    <p:extLst>
      <p:ext uri="{BB962C8B-B14F-4D97-AF65-F5344CB8AC3E}">
        <p14:creationId xmlns:p14="http://schemas.microsoft.com/office/powerpoint/2010/main" val="280032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0E72E32-DA8A-43EA-EE0B-4B0AC484EEB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pt-BR" dirty="0"/>
              <a:t>O batismo simboliza publicamente a decisão pessoal de aceitar Jesus Cristo como Salvador, o arrependimento dos pecados e o início de uma nova vida em obediência à vontade de Deus.</a:t>
            </a:r>
          </a:p>
        </p:txBody>
      </p:sp>
      <p:pic>
        <p:nvPicPr>
          <p:cNvPr id="16" name="Espaço Reservado para Imagem 15" descr="Uma imagem contendo pessoa, homem, jovem, menino&#10;&#10;O conteúdo gerado por IA pode estar incorreto.">
            <a:extLst>
              <a:ext uri="{FF2B5EF4-FFF2-40B4-BE49-F238E27FC236}">
                <a16:creationId xmlns:a16="http://schemas.microsoft.com/office/drawing/2014/main" id="{77420CEA-9260-6B7A-E62F-C8D0DC7D21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8282" r="18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874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099FE-DBBB-ACF9-8938-A4DC72B6C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31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2EDF969-2D4E-30E0-9E1E-D31E2FDE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 Qual a função do batismo?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86F0808-F201-D514-4F9B-345A121DC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(Romanos 6:4)</a:t>
            </a:r>
          </a:p>
        </p:txBody>
      </p:sp>
      <p:pic>
        <p:nvPicPr>
          <p:cNvPr id="18" name="Espaço Reservado para Imagem 17" descr="Homem com as mãos&#10;&#10;O conteúdo gerado por IA pode estar incorreto.">
            <a:extLst>
              <a:ext uri="{FF2B5EF4-FFF2-40B4-BE49-F238E27FC236}">
                <a16:creationId xmlns:a16="http://schemas.microsoft.com/office/drawing/2014/main" id="{9F830D04-1513-7859-6285-E125566B2C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9482" r="9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404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5B506F6-044C-6A92-E586-49F023B95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774" y="675487"/>
            <a:ext cx="10458452" cy="4202651"/>
          </a:xfrm>
        </p:spPr>
        <p:txBody>
          <a:bodyPr/>
          <a:lstStyle/>
          <a:p>
            <a:r>
              <a:rPr lang="pt-BR" dirty="0"/>
              <a:t>Fomos, pois, sepultados com ele na morte pelo batismo; para que, como Cristo foi ressuscitado dentre os mortos pela glória do Pai, assim também andemos nós em novidade de vida.</a:t>
            </a:r>
          </a:p>
          <a:p>
            <a:pPr lvl="1"/>
            <a:r>
              <a:rPr lang="pt-BR" dirty="0"/>
              <a:t>Romanos 6:4</a:t>
            </a:r>
          </a:p>
        </p:txBody>
      </p:sp>
    </p:spTree>
    <p:extLst>
      <p:ext uri="{BB962C8B-B14F-4D97-AF65-F5344CB8AC3E}">
        <p14:creationId xmlns:p14="http://schemas.microsoft.com/office/powerpoint/2010/main" val="306837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0BE6ED3-D1E1-232D-6754-7110F7FB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Qual foi o exemplo de Jesus?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3B8781-864C-4632-B61F-AA88BA698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(Mateus 3:16-17)</a:t>
            </a:r>
          </a:p>
        </p:txBody>
      </p:sp>
      <p:pic>
        <p:nvPicPr>
          <p:cNvPr id="11" name="Espaço Reservado para Imagem 10" descr="Pessoas sentadas na grama em frente a água&#10;&#10;O conteúdo gerado por IA pode estar incorreto.">
            <a:extLst>
              <a:ext uri="{FF2B5EF4-FFF2-40B4-BE49-F238E27FC236}">
                <a16:creationId xmlns:a16="http://schemas.microsoft.com/office/drawing/2014/main" id="{CD78BFED-898E-D5A5-1032-1BCBE58057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606" r="176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785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0E60AA3-EA4A-2DDE-7D4D-C41FB0418A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Batizado Jesus, saiu logo da água, e eis que se lhe abriram os céus, e viu o Espírito de Deus descendo como pomba, vindo sobre ele. E eis uma voz dos céus, que dizia: Este é o meu Filho amado, em quem me comprazo.</a:t>
            </a:r>
          </a:p>
          <a:p>
            <a:pPr lvl="1"/>
            <a:r>
              <a:rPr lang="pt-BR" dirty="0"/>
              <a:t>Mateus 3:16-17</a:t>
            </a:r>
          </a:p>
        </p:txBody>
      </p:sp>
    </p:spTree>
    <p:extLst>
      <p:ext uri="{BB962C8B-B14F-4D97-AF65-F5344CB8AC3E}">
        <p14:creationId xmlns:p14="http://schemas.microsoft.com/office/powerpoint/2010/main" val="17508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BD1BAD5-8D72-452D-0F67-B97F428D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3. Como deve ser realizada a cerimônia do batismo?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733EF7-9499-9E5E-7657-1C56177B3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(Mateus 3:16 e 28:19)</a:t>
            </a:r>
          </a:p>
        </p:txBody>
      </p:sp>
      <p:pic>
        <p:nvPicPr>
          <p:cNvPr id="7" name="Espaço Reservado para Imagem 6" descr="Foto em preto e branco de homem ao lado de água&#10;&#10;O conteúdo gerado por IA pode estar incorreto.">
            <a:extLst>
              <a:ext uri="{FF2B5EF4-FFF2-40B4-BE49-F238E27FC236}">
                <a16:creationId xmlns:a16="http://schemas.microsoft.com/office/drawing/2014/main" id="{D0F06599-D4A5-5803-9DB9-9293ADE416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5172" t="-179" b="179"/>
          <a:stretch>
            <a:fillRect/>
          </a:stretch>
        </p:blipFill>
        <p:spPr>
          <a:xfrm>
            <a:off x="5474677" y="-12357"/>
            <a:ext cx="6717323" cy="6907427"/>
          </a:xfrm>
        </p:spPr>
      </p:pic>
    </p:spTree>
    <p:extLst>
      <p:ext uri="{BB962C8B-B14F-4D97-AF65-F5344CB8AC3E}">
        <p14:creationId xmlns:p14="http://schemas.microsoft.com/office/powerpoint/2010/main" val="250297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DA3292-7E04-D751-8041-4E1E5BCC6E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Batizado Jesus, saiu logo da água, e eis que se lhe abriram os céus, e viu o Espírito de Deus descendo como pomba, vindo sobre ele.</a:t>
            </a:r>
          </a:p>
          <a:p>
            <a:pPr lvl="1"/>
            <a:r>
              <a:rPr lang="pt-BR" dirty="0"/>
              <a:t>Mateus 3:16</a:t>
            </a:r>
          </a:p>
        </p:txBody>
      </p:sp>
    </p:spTree>
    <p:extLst>
      <p:ext uri="{BB962C8B-B14F-4D97-AF65-F5344CB8AC3E}">
        <p14:creationId xmlns:p14="http://schemas.microsoft.com/office/powerpoint/2010/main" val="367704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Personalizar 2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6E5F43"/>
      </a:accent1>
      <a:accent2>
        <a:srgbClr val="A79971"/>
      </a:accent2>
      <a:accent3>
        <a:srgbClr val="76684B"/>
      </a:accent3>
      <a:accent4>
        <a:srgbClr val="D7CAB5"/>
      </a:accent4>
      <a:accent5>
        <a:srgbClr val="BBAB85"/>
      </a:accent5>
      <a:accent6>
        <a:srgbClr val="D7CAB5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6273</TotalTime>
  <Words>790</Words>
  <Application>Microsoft Macintosh PowerPoint</Application>
  <PresentationFormat>Widescreen</PresentationFormat>
  <Paragraphs>57</Paragraphs>
  <Slides>30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7" baseType="lpstr">
      <vt:lpstr>Aptos</vt:lpstr>
      <vt:lpstr>Aptos Display</vt:lpstr>
      <vt:lpstr>Arial</vt:lpstr>
      <vt:lpstr>Fonte do Sistema Regular</vt:lpstr>
      <vt:lpstr>Georgia</vt:lpstr>
      <vt:lpstr>Wingdings</vt:lpstr>
      <vt:lpstr>Tema do Office</vt:lpstr>
      <vt:lpstr>Apresentação do PowerPoint</vt:lpstr>
      <vt:lpstr>Batismo e  o Discipulado</vt:lpstr>
      <vt:lpstr>Apresentação do PowerPoint</vt:lpstr>
      <vt:lpstr>1. Qual a função do batismo? </vt:lpstr>
      <vt:lpstr>Apresentação do PowerPoint</vt:lpstr>
      <vt:lpstr>2. Qual foi o exemplo de Jesus?</vt:lpstr>
      <vt:lpstr>Apresentação do PowerPoint</vt:lpstr>
      <vt:lpstr>3. Como deve ser realizada a cerimônia do batismo? </vt:lpstr>
      <vt:lpstr>Apresentação do PowerPoint</vt:lpstr>
      <vt:lpstr>Apresentação do PowerPoint</vt:lpstr>
      <vt:lpstr>4. Para que serve o batismo? </vt:lpstr>
      <vt:lpstr>Apresentação do PowerPoint</vt:lpstr>
      <vt:lpstr>Apresentação do PowerPoint</vt:lpstr>
      <vt:lpstr>5. Qual a importância do batismo?</vt:lpstr>
      <vt:lpstr>Apresentação do PowerPoint</vt:lpstr>
      <vt:lpstr>Apresentação do PowerPoint</vt:lpstr>
      <vt:lpstr>6. O que acontece com quem aceita a Cristo como seu Salvador e Senhor? </vt:lpstr>
      <vt:lpstr>Apresentação do PowerPoint</vt:lpstr>
      <vt:lpstr>7.  Qual a ordem de Jesus para seus discípulos?</vt:lpstr>
      <vt:lpstr>Apresentação do PowerPoint</vt:lpstr>
      <vt:lpstr>8. Qual deve ser nossa missão neste mundo? </vt:lpstr>
      <vt:lpstr>Apresentação do PowerPoint</vt:lpstr>
      <vt:lpstr>9. Qual deve ser minha atitude ao compreender a vontade de Deus para a minha vida? </vt:lpstr>
      <vt:lpstr>Apresentação do PowerPoint</vt:lpstr>
      <vt:lpstr>Apresentação do PowerPoint</vt:lpstr>
      <vt:lpstr>Nossa missão é compartilhar o amor e a mensagem de Jesus.</vt:lpstr>
      <vt:lpstr>Apresentação do PowerPoint</vt:lpstr>
      <vt:lpstr>Minha Decisão</vt:lpstr>
      <vt:lpstr>Atividades para a semana: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5</cp:revision>
  <dcterms:created xsi:type="dcterms:W3CDTF">2025-06-05T19:45:26Z</dcterms:created>
  <dcterms:modified xsi:type="dcterms:W3CDTF">2025-06-16T19:03:36Z</dcterms:modified>
</cp:coreProperties>
</file>