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7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BBAA99-D4AD-4A65-8D97-12DBDB09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B3E5-89A1-42AA-AA27-046F4BE986F1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825B8F-C048-4AED-BDA5-4C6F41EB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73ECCB-9C87-42BA-B87C-550ED823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A1070-9C95-47B7-8953-5E65EA9563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552240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D0DC1B-C383-457D-A6A5-440B5851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37AA-3F89-40B8-B5A1-411DC83CE81A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81DDC-62A3-415D-A850-BF5774C5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8637B-CB39-4EB5-8CF3-3B95A857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BA8E8-856A-436A-A9F9-6EBD6F96D5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692003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0A0E1C-870B-4EF7-81F7-AC3AC1B9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3F12-7BD7-4EB4-806F-35A5F4A98649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EC9357-C360-4315-A319-B7C92F2F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73AA6C-1F96-4CE8-9D3F-C7A71AE7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EFA7E-A650-4637-8BA1-F9EC49548C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439858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E3D44B-FACF-42D5-8DD7-36BAE49E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4F36-2F94-4A66-8479-616BB442D51E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5D3689-43F3-4F22-8CD8-C9563375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E9565F-9431-4124-B387-7B8A8045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381EE-D68C-4FFC-B8CA-79F2E4256C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561487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99B974-BA3A-49C5-A8D2-A0EF6263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E23D-4C53-4B15-96B1-100B8496303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10E57-F6AE-40C4-A391-B3CFFD26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7613C-2400-4D90-8B75-25FC57AD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022-E659-4278-B75E-CD30A6CE77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76269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0E5CBA6-115E-45B3-B5EC-7135634B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0D21-483B-4F62-94AE-B1461684AED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853EB81-3FA5-4C05-BEB9-397B4594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BA46CD-8445-4E4E-BBA9-A200FC5C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D4E1A-52B6-414E-B77B-EDDA809A00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874547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1D97C15-36C5-4F70-82ED-C225F44D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00DF-D3E1-41ED-B23D-A7C27244B27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30CD6BC-29F6-4A19-A6C3-2B6F7759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A5E7C63-9EA4-4818-84C2-7A6B2182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D0C5-D975-4AA9-BACE-9A0739D14C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41778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9B8DFBE-1AAB-4128-B816-708014B3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0709-3E48-461D-A0F4-B9E90445CFA6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09CA7D1-36AF-49CF-AE12-932D616A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E19DAF8-484A-4C91-BB49-E0F81071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FA6F7-73F6-4D17-9C8D-8ABCDBED03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22726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58792FB4-614D-4315-BF33-F6FE373B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CC55-B302-484D-B0DC-AD9C2FFCDAD7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C2FAB04-730A-4303-99E3-AA7761D6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BC927DA-029D-4284-87C1-D801B50A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6BCCE-A15B-4066-B6D3-2C3AC5BE74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348312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9C1FEB2-3024-489A-BD21-FCDB0784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152E-C025-4664-8162-E9EDB469E9B3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1EC6002-4F93-4ECC-A21C-A6A9A55F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C28566-31BF-4C05-8F93-16213B4E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6B6D6-1601-4F32-B2F8-014AAE9479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81002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AE8A2EB-F600-4CA7-92A0-D39FDF76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CA21-5B0E-4A10-B9A6-6839D777A7F2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5D01986-6563-4D7E-8BCB-39381A16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431395B-E74D-42B0-895F-FA1F229B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F53B9-9978-4A57-8A5D-D0949D5F3B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90208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48365C4-39A4-4155-B2BA-A468DD68AA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E6B2591-7F9A-4AC9-ACC0-A97BF9C89D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6D5F0-F7BC-4057-8ABE-D9E417369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89487B-5BB7-46D4-993D-3AB67C978AA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CE51B7-6094-43E7-9CDB-D65866A70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F0BC66-80EC-409F-80D2-DFDD38BD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172066-5B6A-4E7D-8C42-C1834A796A5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033F1FFF-EB43-408C-B2A9-232F6CB8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6572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“Não devemos esperar que as pessoas venham a nós; precisamos procurá-las onde estiverem. Quando a Palavra é pregada do púlpito...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B0DE8F30-AFA3-4BA4-9108-55E820DBC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428750"/>
            <a:ext cx="6429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o trabalho apenas começou. Há multidões que nunca serão alcançadas pelo evangelho se ele não lhes for levado”.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</a:t>
            </a:r>
            <a:r>
              <a:rPr lang="pt-BR" altLang="pt-BR" sz="2400" b="1">
                <a:cs typeface="Arial" panose="020B0604020202020204" pitchFamily="34" charset="0"/>
              </a:rPr>
              <a:t>(Parábolas de Jesus, pág. 229)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D3183BE5-7522-4C55-89F0-4152A65C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3571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André encontrou Jesus através do testemunho do seu amigo João Batista.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22631F4D-0647-4281-8184-7C5CE01DF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3857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André foi um exemplo do evangelismo pela amizade.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“Seu método: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achar, falar e levar”.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1F8A29-2E1A-4EE6-903B-BD8EEDD75F1F}"/>
              </a:ext>
            </a:extLst>
          </p:cNvPr>
          <p:cNvSpPr txBox="1"/>
          <p:nvPr/>
        </p:nvSpPr>
        <p:spPr>
          <a:xfrm>
            <a:off x="3214688" y="1500188"/>
            <a:ext cx="4572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cs typeface="Arial" pitchFamily="34" charset="0"/>
              </a:rPr>
              <a:t>André levou Pedro a Jesus.(</a:t>
            </a:r>
            <a:r>
              <a:rPr lang="pt-BR" sz="3200" b="1" dirty="0" err="1">
                <a:cs typeface="Arial" pitchFamily="34" charset="0"/>
              </a:rPr>
              <a:t>Jo</a:t>
            </a:r>
            <a:r>
              <a:rPr lang="pt-BR" sz="3200" b="1" dirty="0">
                <a:cs typeface="Arial" pitchFamily="34" charset="0"/>
              </a:rPr>
              <a:t> 1:40-42)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2. André levou o rapaz dos peixinhos a Jesus. (</a:t>
            </a:r>
            <a:r>
              <a:rPr lang="pt-BR" sz="3200" b="1" dirty="0" err="1">
                <a:cs typeface="Arial" pitchFamily="34" charset="0"/>
              </a:rPr>
              <a:t>Jo</a:t>
            </a:r>
            <a:r>
              <a:rPr lang="pt-BR" sz="3200" b="1" dirty="0">
                <a:cs typeface="Arial" pitchFamily="34" charset="0"/>
              </a:rPr>
              <a:t> 6:8-10)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3. André levou os gregos a Jesus.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cs typeface="Arial" pitchFamily="34" charset="0"/>
              </a:rPr>
              <a:t>(</a:t>
            </a:r>
            <a:r>
              <a:rPr lang="pt-BR" sz="3200" b="1" dirty="0" err="1">
                <a:cs typeface="Arial" pitchFamily="34" charset="0"/>
              </a:rPr>
              <a:t>Jo</a:t>
            </a:r>
            <a:r>
              <a:rPr lang="pt-BR" sz="3200" b="1" dirty="0">
                <a:cs typeface="Arial" pitchFamily="34" charset="0"/>
              </a:rPr>
              <a:t> 12:20-22)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EC7E75C2-90EA-4388-8957-4E79317D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571625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sucesso de Jesus no evangelismo pessoal está alicerçado em: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amizade, amor, entusiasmo e tato.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B739BE67-20C0-4ABA-8580-86A006BB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428750"/>
            <a:ext cx="45005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“Unicamente os métodos de Cristo trarão verdadeiro êxito no aproximar-se do povo. O Salvador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misturava-se com os homens como uma pessoa que lhes desejava o bem...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7E6BB714-22FA-494C-A548-5065AF35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071563"/>
            <a:ext cx="4572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Manifestava simpatia por eles,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ministrava-lhe às necessidades e granjeava-lhes a confiança. Então ordenava: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Segue-me”.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(Ciência do Bom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Viver, pág. 143)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2CD844CA-42CF-49F2-841A-DB085090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4572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 seguirmos o exemplo de Cristo em fazer o bem, os corações nos estarão abertos, como estiveram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para Ele”.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(Parábolas de Jesus, pág. 339)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5C3445B0-A9F9-401F-84CA-E106587F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42938"/>
            <a:ext cx="428625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 já foi indispensável compreender e seguir os métodos de ensino de Cristo, bem como imitar-Lhe o exemplo, este tempo é agora”.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(Evangelismo, pág. 93)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5C7D2404-022B-4E2D-A90A-7F39D19F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42938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1. A comunhão com Deus traz sabedoria e tato para lidar com outros. (Is 50:4)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2. Habilidade nas Escrituras; “Manejar bem a Palavra da verdade”. (2Tm 3:16)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4A93E27E-C142-4FC4-9A6C-423290336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3. Aproveitar as oportunidades e o grau de interesse do aluno. (Ef 5:16)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4. Convição absoluta das verdades que ensina. (Jo 17:17)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21BA4599-0368-45FC-A2F8-DD1D6CD3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714500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5. Convicção absoluta de Jesus como o Salvador. (1Jo 5:11-12)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6. Fé no poder de Deus e na obra do Espírito Santo.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(Gn 18:4)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70352EF3-9C9C-4B72-8CD5-23D6BCAA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42875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Muitos de nossos vizinhos, amigos, familiares e desconhecidos na comunidade buscam respostas para 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sentido da vida e soluções para seus problemas.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F382E82A-5A08-4445-A56A-DC6CF7B6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71500"/>
            <a:ext cx="457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1. Prepare uma lista com o nome de parentes, vizinhos e amigos.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2. Cultive amizade com todos.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3. Faça sempre algo gentil por eles para cultivar a amizade.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0CF04402-BC0A-4544-B507-3E2C776D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63579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60% a 70% das pessoas que se unem à igreja, o fazem devido à influência de amigos ou parentes.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85D3CCF5-93B3-4BD3-A230-E85495F0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00063"/>
            <a:ext cx="42862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4. Demonstre preocupação genuína.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5. Simpatize com eles, ouvindo sobre seus temores e necessidades.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6. Seja verdadeiro, transparente e responsável;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CB6597C1-0B9E-456A-992E-6209A34D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42938"/>
            <a:ext cx="41433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7. Seja um confidente de verdade;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8. Descubra suas necessidades, e hobbies;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9. Busque formas discretas de atender suas necessidades;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4E300BA0-7E4B-4EE3-819F-67E16F69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85813"/>
            <a:ext cx="3857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10. Desenvolva atividades sociais (almoço, culto de pôr-do-sol);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11. Descubra atividades preferidas da família e datas especiais;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97E4782C-2ACD-4AEE-B0A4-85D02F28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42938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12. Lembre-se das datas especiais, como aniversário, natal e formatura dos filhos;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13. Fortaleça a amizade com email, telefonemas e visitas regulares;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FEC048DA-51C0-4A14-8AD3-BF31B5A7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928688"/>
            <a:ext cx="457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14. Desenvolva o hábito de orar intercessoriamente e comunicar o fato a eles;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15. Doe ou empreste literatura e outros materiais, como CD, revistas e outros;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F6397045-C7D5-4FDE-BA09-6315C357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0715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16. Convide-o para participar das atividades da igreja.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2344CB58-68CB-4193-87BF-41ED47BE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28625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17. Conte o seu testemunho pessoal e as bênçãos recebidas.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18. Ofereça simpatia e ajuda nos momentos de tristeza.</a:t>
            </a: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4CC0F8CF-2BBE-4ABD-9B56-F65D2C6DD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071563"/>
            <a:ext cx="3857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19. Ofereça um curso bíblico.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20. O melhor instrutor no evangelismo da amizade é sempre o amigo.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B09F6C7-98B1-4A25-86B4-48A35F428825}"/>
              </a:ext>
            </a:extLst>
          </p:cNvPr>
          <p:cNvSpPr txBox="1"/>
          <p:nvPr/>
        </p:nvSpPr>
        <p:spPr>
          <a:xfrm>
            <a:off x="928662" y="2714620"/>
            <a:ext cx="650085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FE3B31AC-A171-4424-900D-EE8536C0F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85737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Cabe, a cada um de nós praticar o método de evangelismo de Jesus: ir e fazer discípulos.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F5E9C929-0AD8-48E5-859A-CEAFA0C8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657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 nos humilhássemos diante de Deus e fôssemos bondosos e corteses, teríamos cem conversões, onde existe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apenas uma”.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(Testemunho para Igreja, vol. 9, pág. 889)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205B7255-429C-4F50-B5F8-968D964A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14438"/>
            <a:ext cx="4071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que precisamos compreender é a necessidade de ter um propósito em nossos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relacionamentos, ser estratégicos e intencionais.</a:t>
            </a: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0A0E2E24-495D-4449-9882-E966119BF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006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“Aprendi que muitas pessoas não ouvem, até que sejam ouvidas primeiro. As pessoas não se importam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 o quanto nós sabemos...</a:t>
            </a: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605A7B9E-D648-4A16-8DA4-0FF902FDF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0063"/>
            <a:ext cx="37861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até que saibam o quanto nos importamos com elas. Uma conversa inteligente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 amigável...</a:t>
            </a: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9B7070DD-A411-4C71-8775-57836141E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85750"/>
            <a:ext cx="5857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... abre as portas para evangelizar os não crentes mais rapidamente que qualquer outra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estratégia”.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(Uma Igreja com 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Propósitos, pág. 43).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45604676-B7DF-4B12-B5DE-2E6C610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857375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Vivemos em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uma era em que o relacionamento é essencial para o impacto do evangelho.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DE26FAB0-70C8-40B3-A884-1255BEBC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evangelismo da amizade consiste em maneiras práticas e simples de partilhar o evangelho com as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pessoas que nos rodeiam.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B08916E0-A573-4A52-A12C-781C5733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6715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“Todo seguidor de Jesus tem uma obra a fazer como missionário de Cristo, na família, na vizinhança, na vila ou cidade em que reside.”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pág. 18)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859</Words>
  <Application>Microsoft Office PowerPoint</Application>
  <PresentationFormat>Apresentação na tela (4:3)</PresentationFormat>
  <Paragraphs>100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</dc:creator>
  <dc:description>COMERCIO PROIBIDO. USO PESSOAL</dc:description>
  <cp:lastModifiedBy>Pr. Marcelo Carvalho</cp:lastModifiedBy>
  <cp:revision>15</cp:revision>
  <dcterms:created xsi:type="dcterms:W3CDTF">2010-10-27T21:40:07Z</dcterms:created>
  <dcterms:modified xsi:type="dcterms:W3CDTF">2019-11-22T10:01:29Z</dcterms:modified>
</cp:coreProperties>
</file>