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934EE-3ACB-4006-A33E-FE7D3FA26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89BD6E-3016-4441-A752-D9CD144E9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AB5A45-1565-4045-8966-5D76AB7B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FDFF9B-41B5-4C30-A210-5AA88A30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D2A04-DB0B-444A-A8D7-84F65104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58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C809C-899A-4FB7-8F1E-4968DD66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C434DF-532B-49E7-98F9-985E64F6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382578-5D8E-47D0-8AB1-CA36F02D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AB31E7-4D56-4F4F-909B-14C85AC0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3468B-255B-4F78-A0AB-3E7850E2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1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B07029-9FE5-458C-97E2-46DE652A8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D5C3C1-74E7-48A7-9134-7DD6D9746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DDACA1-7DA5-4B40-A5F8-671B1805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8B588-77B9-42E4-9496-2EB56AF2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ED904-59AA-4BD7-9542-F1C82B02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6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EF1B-368A-4351-8E75-EE47BC9D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607A2D-E68A-4BD9-B50A-1AE242D44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BDDC1-1B11-445C-B2B7-E430E210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AE01F0-4F0A-4532-9AB3-AB723AFE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6D551-E0B3-4C70-8D85-5F133075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29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F7B26-F708-4EC1-A012-DC2E479A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504489-1C36-4C68-B863-C63E2A9A4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F11F2F-84AC-4B1B-B5F6-9EB274BA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ECA744-765C-4D5C-A4E4-37091DDE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1ADB8-B9D9-4FE7-88A5-96386F23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87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054FC-DCD3-4251-B341-43E8F521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7B2079-E495-4539-9C18-909073D6F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2918FB-9FC2-47A6-8DFD-7499ABA6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8445E-288F-432F-BF54-B8C19BD4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130AD2-A094-478F-B2A8-7A2EDE5B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E5B2C6-DC45-4710-A2AB-2BCB700B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91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3790-7287-4FDE-811E-E8E9780B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5153F0-AEAF-4874-96D4-35AEE880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8F9B40-FAB6-4E61-8C6E-AB4A039BC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559EBE-88D5-46C2-90D3-BDB6E7A3D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13B454-57E6-426A-B0DD-37939EB39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1683DD4-72BF-408E-AE8C-A4B8A833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63DAC3-2087-4F99-BB35-048546EE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AA6EB3-4B38-40DE-B0DA-E5C44607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64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66EF9-756B-4C44-A472-69D320AF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D350B0-CC89-41D4-80F4-606716C9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C2C04C-A0D1-493F-97D5-8F69D5D4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3FC3E4-CD77-4DDF-936A-37F691D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6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9797A1-FF60-4D18-89DA-2277E53E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0006B8-CE8E-4337-94C3-36C1EF36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60B0AD-8441-491B-8842-FBE1CACA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10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BAD59-6F49-41CE-8A1C-9E2E92D2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0051D-A496-4762-BBBB-408F1808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689E77-BACF-4DAF-A399-87439411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F3FE2D-D5A8-4E9B-ABED-7C2AF593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70E7F5-4E71-40B6-8915-2A228790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C451D0-41B1-415F-9567-01253A1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6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C41D3-46C0-4CA8-BE39-FED801E7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0EC478-3A63-41EB-9563-BAAEC8B6E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D3D8F7-A61A-408E-9638-AAA8A3DB1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8D1ED5-4F7F-4771-9A1E-9212B1BD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2B7382-A062-41CC-9816-20FD2937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8417CB-DDD4-4645-8DEC-F831F436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30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E2624A-581B-44D8-9EDF-86592B61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442490-119F-4169-81EC-5F16A5E02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02B42-75FB-456F-B117-31918634E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04C4-9888-4C7A-9B59-91BF00C3A91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87B3E3-4CC5-4E0A-83D4-BB8B4F17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C64446-0E9C-43E6-9D44-A753A59A6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0581-99BF-47E9-82AB-FF2E0B7138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01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465147A-3106-4BB0-968D-890F35394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FEC8D9-5217-439B-B647-B17D664E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DE2CF6-4281-4741-95FF-6A204699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7AB2C5-63FF-4390-AEAF-C1FD7EDA8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8407FE-9118-453E-855F-669EA52E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56313F-95DA-4116-8B71-11E0C849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99AA41-5AF8-43F3-8D5B-A6B57BC0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76BAF0-968D-418C-A6B4-2DBD2245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E52720-85E2-4988-B9B9-C95BC35C4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3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62761A-F266-490D-BDE2-366D938E0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2E0221-AB76-4034-A237-F6B5E929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AB83C9-1983-4CF6-B744-1E5A170A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62DDFE-FB0D-4E37-8CE8-A36C1BFED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83C720-8777-44A2-91FB-3B3566B97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9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DAEDF7-FB8B-431F-A110-DD43D16F5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28B84B-F7CC-43F1-8FA2-A0BA8C5F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520842-0B3C-45F4-AF92-7FE58499C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36CF02-9831-43DF-BC22-BF08A4E06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78F05E-470C-4CA5-9412-6ABA726A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12DBDC-06E1-4519-9425-2DB20121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8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 PALAVRA VIVA</dc:subject>
  <dc:creator>Pr. MARCELO AUGUSTO DE CARVALHO</dc:creator>
  <cp:keywords>www.4tons.com.br</cp:keywords>
  <dc:description>COMÉRCIO PROIBIDO. USO PESSOAL</dc:description>
  <cp:lastModifiedBy>GM5</cp:lastModifiedBy>
  <cp:revision>1</cp:revision>
  <dcterms:created xsi:type="dcterms:W3CDTF">2018-12-07T14:38:07Z</dcterms:created>
  <dcterms:modified xsi:type="dcterms:W3CDTF">2018-12-07T14:39:21Z</dcterms:modified>
  <cp:category>SM-EVANGELISMO</cp:category>
</cp:coreProperties>
</file>