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C30EB-8861-4160-BEE3-9E0DFF340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09700D-F9A1-42EE-9F86-5E317A2B6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C0131A-9935-4108-A76C-C60AF42A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2827EE-9964-46E2-8D0F-5DB23E7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4EE82-9DDE-4E2D-94D3-3791CDB6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1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36201-7CDD-4487-BA96-67616912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B392DD-FAC6-42F2-AD34-442FE3D76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2F819-74C9-4685-9590-EE63C6EF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74F0BB-F61F-42F1-8E1B-161EBCFD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BABFC3-D33A-444D-A02F-CDFCCB8E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E91103-E74E-46BB-B2B1-80167E789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B23117-C4D7-435C-86D5-D5EE4ADB1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540C35-C06A-4393-A6CA-9729C6BE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EBECEF-611F-40EE-9FFF-2749719A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918E54-8C48-4663-8254-E32FF267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9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FF30C-A4DA-4441-B47C-95B383F1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125627-FB2E-4F48-B776-E77F7B48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83587B-F4BD-4325-B72F-C6C0B360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19BCF7-C896-46C0-B322-6BC60149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B2FF4F-DB53-41E1-A141-1AF6EB52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7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9A4E8-D148-4840-8C84-D6E6D862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6540DB-1DFC-4D62-A421-D2A4CBE6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4E0B42-07C3-440C-9F80-2C6619E4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5B9BEE-4693-4E01-861F-2F91756E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1664B2-881B-4782-9AAF-57A574F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0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D57FF-A762-4D7A-BFBD-C512E874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2F374B-FF19-44D7-B68A-EEFEFCFB6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BA9D2C-A5BE-49DE-9386-179DB6D3F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26BFEF-6476-42E8-AF42-5C0750B4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372D3A-0D43-41B0-954F-850CA061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D58DD8-A9D1-45DF-80C0-B7C29184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0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9E346-FA2A-4F7D-A833-8CB219B3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D9958D-4047-4EC3-B2A6-18F19F1F9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84D5E6-8AFC-4B55-BC44-0C0C787F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D34BFE-5893-45BA-A0F9-CE10BC1F8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3B65CA-89D7-4059-86D0-5D31E8A50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A20318A-376E-401D-9BD1-3CD0A50E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9C3831-14F0-4E0D-86FF-87B9D8B6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15ACF1-04BB-456F-9DF1-4B895EDF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0BCD0-26DD-4786-AAAF-64A09699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A28E3DB-F875-4267-A533-39215188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D89152-1135-4921-B041-59722345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CA7F47-1E56-45A3-9268-244E0C7B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3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CD573A0-C1E2-440C-868F-CB2E2192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9D7AF9C-3359-43E8-A727-F816CF2F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5676DF-41F8-4151-942F-B762EFA8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9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19CE4-2D13-4640-82C9-DC02DEC4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985CD3-77C2-4E75-BE05-EA7D0350C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3E1F73-5A6E-439E-B0CF-9EFE58F66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7A2B30-A314-453A-9D98-4EABFA1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1DB37F-7321-4F8E-9DAA-83FD0EE6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B95B92-88D1-4022-89A8-FAF47BDD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7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76F97-B4DC-4CFC-B7A1-86589481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B60C97-8D20-43CB-B68F-12D3211A8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537952-43F2-4CCE-8E89-3C74ADCA4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CBA21E-3EA9-4134-AAE2-285587A3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C437DC-38CF-46E1-A59E-D591D7B9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EDCDDE-6755-4211-BA9E-B098ED3B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8F3911-0858-4443-904C-984C4D9C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3ABD5A-C2DA-48E5-980E-A0E081EC3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E7AE97-C7EB-4F09-A1C7-B3664FC7C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FFA6-ED1C-4BEA-85BE-1E4C0EC0B374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46E679-BB4F-4D20-9562-CF6D50732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B1AA21-9EE4-4A03-8007-C0CCF3A1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9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6CB6935-C8A9-4B23-B194-5E67F069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3ED8EC-2D79-4D51-8EDC-F4AB144B7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9C31C4-670E-4C9A-914E-26845B843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2B4F0A-A9BA-457E-A66B-409AE670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ECDEEC-B220-4CBA-9666-BB62A5840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77B95B-6C40-431C-A260-697D5B27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E7EB118-427D-41B9-914E-E3FFC5235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343BD2-4F4C-4DBA-BE59-145B4EEC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B9FFBE-983E-4356-9096-086226FF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B23EF6-84FC-42CD-9CB4-007B6EBAE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764B3D-A926-4773-94AA-D4EFF709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F8B046-32F3-4E08-87EE-A86FB6ED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C90078-2039-4983-BCDD-48BEE85D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4F1C0C-73F7-480D-935B-AC6AD7A41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FC334A-165B-41EB-8D38-2207D49C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504C0D-BDA7-4655-81C5-6E7D42B1E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132071-9C40-4B39-823D-894EFD3C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66DB4E-F832-4DCC-B7FB-4AEBD7EC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92BC1E-D6C8-4366-8F69-E6D8D93C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C4085B-3305-48A6-BCE1-EA45282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C7E1B0-30DF-4569-9D12-FBE640B6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43E006-046E-416D-AD3F-809D99DC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12F5C8-F97D-46B1-A6BB-FCA05C86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64BA7B-A70E-42FA-AA52-F86C6919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2AAC30-92EB-4529-A377-7982C0006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8072387-09B3-4B85-9E00-BFC9787B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B70713-A63F-4FF2-8B89-2F24FAB2C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87BB7C-6A57-4C81-9616-118CA6025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2749B8-9C4C-48DF-A3EC-9F754535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CFEBAB-EEA0-4430-AAF4-BB981F9D4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34A53D-CFB0-4296-9D12-1D5BFF64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077663-5AD0-4A46-A76E-5C1718B0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245532-54B9-4919-8505-5A116175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805DEE-2BCC-4FDC-81D7-CD2E7B72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E0B7D0-BB3E-48F4-B88D-9FAC60E75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9451C2-EFB1-4111-88C0-17C070D7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8BCC88-9126-4957-95FE-0E24D77AD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BD227A-39DC-47DD-871F-D40B2493A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 PALAVRA VIVA</dc:subject>
  <dc:creator>Pr. MARCELO AUGUSTO DE CARVALHO</dc:creator>
  <cp:keywords>www.4tons.com.br</cp:keywords>
  <dc:description>COMÉRCIO PROIBIDO. USO PESSOAL</dc:description>
  <cp:lastModifiedBy>GM5</cp:lastModifiedBy>
  <cp:revision>5</cp:revision>
  <dcterms:created xsi:type="dcterms:W3CDTF">2018-12-09T11:55:58Z</dcterms:created>
  <dcterms:modified xsi:type="dcterms:W3CDTF">2018-12-10T16:50:53Z</dcterms:modified>
  <cp:category>SM-EVANGELISMO</cp:category>
</cp:coreProperties>
</file>