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9B130-61F6-406F-B647-DBF931BDB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B4D1CA-311F-4C43-B076-F937C6047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760F2B-CDF2-4861-A70D-40BAE0F2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531C-C307-459E-A971-816782AE7AC8}" type="datetimeFigureOut">
              <a:rPr lang="pt-BR" smtClean="0"/>
              <a:t>09/12/2018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867700-63C7-4553-A1F6-8B754D2D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C9A911-4A92-4C9E-9BAA-C362C3FAE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E018-5AEF-4453-852E-F73E917FD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11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21452C-BAA3-416B-A8D3-E295A3AB2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656D34B-3EAF-4FF0-81DD-11830D572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3D1067F-0E8D-4953-84D1-EDC47B923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531C-C307-459E-A971-816782AE7AC8}" type="datetimeFigureOut">
              <a:rPr lang="pt-BR" smtClean="0"/>
              <a:t>09/12/2018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8CF5EC-ADD1-4620-9D7D-CE3B6549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DEF9E5-FA62-4EE7-8CA1-F173A4C77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E018-5AEF-4453-852E-F73E917FD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5497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16FD266-902F-4D83-828A-C0BDD399E6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129CB2D-BD03-43CD-91EE-B9392E729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37B635A-7139-465C-9670-7219CED06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531C-C307-459E-A971-816782AE7AC8}" type="datetimeFigureOut">
              <a:rPr lang="pt-BR" smtClean="0"/>
              <a:t>09/12/2018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1C3CC3-1DAE-4995-96DB-D39728AA7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0CFF48-B0EE-4B65-98B5-FAB00DFCE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E018-5AEF-4453-852E-F73E917FD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1391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85009B-1B21-4776-984E-35E1ECC6D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E45657-5D3D-4F7B-80C2-33FF6B59A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070FB6-8BFF-4DD3-BFF9-38BFAB4EC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531C-C307-459E-A971-816782AE7AC8}" type="datetimeFigureOut">
              <a:rPr lang="pt-BR" smtClean="0"/>
              <a:t>09/12/2018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579B19-B36F-47CB-809C-1D1A8404A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836B74-ED2E-406D-8A31-9A0B436E5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E018-5AEF-4453-852E-F73E917FD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148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F3D95F-E7DD-483B-8F52-CD31A462D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F81B04D-A49C-4915-9299-3267BCE71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18B331-FA3E-4998-B2B0-F48292D50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531C-C307-459E-A971-816782AE7AC8}" type="datetimeFigureOut">
              <a:rPr lang="pt-BR" smtClean="0"/>
              <a:t>09/12/2018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F8E65C-348A-45BD-8DEB-C64080EF3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750A62-0EF0-4618-AACF-7E5970F22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E018-5AEF-4453-852E-F73E917FD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020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CA18EA-2F18-4C5C-84F5-73031198A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447B92-B8E4-4015-BD1B-28C83FE7A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77AFA7C-0B5D-4847-AB9A-CF1D43D9D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A380B50-41FB-4271-987E-744471C25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531C-C307-459E-A971-816782AE7AC8}" type="datetimeFigureOut">
              <a:rPr lang="pt-BR" smtClean="0"/>
              <a:t>09/12/2018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7D9E2E-B78A-4D88-984F-43819FBE1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E8CFBA7-1C7B-471B-B2A0-0F387D9C3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E018-5AEF-4453-852E-F73E917FD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4618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E07B3C-769D-4DC6-AF8C-20E8E810D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988687-E33B-4D81-927D-B4EB92C0F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3418DE6-AE1D-402F-A6BC-CF809B3A8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C51D862-064F-4364-99A8-F25511A5E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259012B-294B-40B3-A28E-A237221B5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D69F6A2-BCC5-4778-8ABC-65D4CE280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531C-C307-459E-A971-816782AE7AC8}" type="datetimeFigureOut">
              <a:rPr lang="pt-BR" smtClean="0"/>
              <a:t>09/12/2018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848EA7B-04E7-4ECF-B72E-2359B3B2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749418E-ECD4-4BD7-9A61-5371F4782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E018-5AEF-4453-852E-F73E917FD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88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F0D81A-8391-429F-AF92-296F9D2A2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1E00172-A2BB-4C9F-94D2-49DBDFA6A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531C-C307-459E-A971-816782AE7AC8}" type="datetimeFigureOut">
              <a:rPr lang="pt-BR" smtClean="0"/>
              <a:t>09/12/2018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E0E5C8B-245C-4314-AE00-729F6009F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8D70058-39BD-42C5-8EB0-BDF75B635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E018-5AEF-4453-852E-F73E917FD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095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A464A96-95A5-4950-ACE4-573EEC61B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531C-C307-459E-A971-816782AE7AC8}" type="datetimeFigureOut">
              <a:rPr lang="pt-BR" smtClean="0"/>
              <a:t>09/12/2018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48527A7-8E75-4779-94A0-9AAF4448C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132D958-7BC0-4561-9D08-BBD8A951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E018-5AEF-4453-852E-F73E917FD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865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C374D-CED1-4FEF-923B-6B734D76E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58AFDA-6454-410B-BFFE-AC4C6CC5E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6FB3398-C026-4477-9396-F77E1CBD0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25DAF4-7960-4607-8AC3-5608F031C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531C-C307-459E-A971-816782AE7AC8}" type="datetimeFigureOut">
              <a:rPr lang="pt-BR" smtClean="0"/>
              <a:t>09/12/2018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9B18D5-0F20-45E3-BFFF-8EEFA4036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3AB0D5B-D0E5-404A-9D87-A23DCA575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E018-5AEF-4453-852E-F73E917FD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6218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54A8A3-D450-41FF-A2D7-1AC21AAE5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A4ACAC0-3577-439F-A47A-76AA393F53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0FD382F-A70A-451E-9F8B-D93EF4216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61365E3-A4DD-495B-8073-119F9AB8A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531C-C307-459E-A971-816782AE7AC8}" type="datetimeFigureOut">
              <a:rPr lang="pt-BR" smtClean="0"/>
              <a:t>09/12/2018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32C25D7-28D2-406E-A950-59D99677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281FBC3-4CFF-4532-B53E-8986C5B50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E018-5AEF-4453-852E-F73E917FD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1651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7A040EC-BD9E-4365-A1C5-807C3A5ED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E2D60-C824-40BC-A978-A0E19ED4C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C595391-9BA1-4C53-85BC-0BC88100E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A531C-C307-459E-A971-816782AE7AC8}" type="datetimeFigureOut">
              <a:rPr lang="pt-BR" smtClean="0"/>
              <a:t>09/12/2018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06B83B-7C2F-47A4-8295-0A16F475A3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7D2BE5-C779-411F-9D48-5635A4E86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8E018-5AEF-4453-852E-F73E917FD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07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B42C1B5-E081-41CD-97F2-FBE05D5DD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16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CDEDC5B-145A-431E-AD51-DED7FF50C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5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8D09ECB-7AA5-4088-BBF8-E1DD004FD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01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DAE76EB-ED3D-43A0-9CC1-2780B6C12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50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9A07273-301B-4459-A08A-8E0A8E50A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659716E-F703-4130-8943-DC579A49D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59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CC349CA-70E1-4D86-96CC-3BF9F4014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28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065CDFE-C10F-46CA-AA1F-6E5C86812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24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E9E735B-15C2-4BBD-B392-23282747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49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B734211-300B-4D23-A185-4A0DF56BF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52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F654E8D-FD53-4035-85EF-248B6649E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83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E8E2530-0AB5-43C2-8E67-4215EE791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23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6472041-D636-4650-A2A3-6483C4374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50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0AA51F4-3866-4BF7-9466-E9C198797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42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1FC037F-F2F0-4E25-BA41-5EAB66C92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7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D6677A9-D3C6-421E-9C13-7C96A7A11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2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A PALAVRA VIVA</dc:subject>
  <dc:creator>Pr. MARCELO AUGUSTO DE CARVALHO</dc:creator>
  <cp:keywords>www.4tons.com.br</cp:keywords>
  <dc:description>COMÉRCIO PROIBIDO. USO PESSOAL</dc:description>
  <cp:lastModifiedBy>GM5</cp:lastModifiedBy>
  <cp:revision>1</cp:revision>
  <dcterms:created xsi:type="dcterms:W3CDTF">2018-12-09T19:34:47Z</dcterms:created>
  <dcterms:modified xsi:type="dcterms:W3CDTF">2018-12-09T19:34:56Z</dcterms:modified>
  <cp:category>SM-EVANGELISMO</cp:category>
</cp:coreProperties>
</file>