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78" r:id="rId3"/>
    <p:sldId id="279" r:id="rId4"/>
    <p:sldId id="280" r:id="rId5"/>
    <p:sldId id="281" r:id="rId6"/>
    <p:sldId id="282" r:id="rId7"/>
    <p:sldId id="283" r:id="rId8"/>
    <p:sldId id="284" r:id="rId9"/>
    <p:sldId id="285" r:id="rId10"/>
    <p:sldId id="286" r:id="rId11"/>
    <p:sldId id="287" r:id="rId12"/>
    <p:sldId id="288" r:id="rId13"/>
    <p:sldId id="289" r:id="rId14"/>
    <p:sldId id="290" r:id="rId15"/>
    <p:sldId id="291" r:id="rId16"/>
    <p:sldId id="292" r:id="rId17"/>
    <p:sldId id="293" r:id="rId18"/>
    <p:sldId id="294" r:id="rId19"/>
    <p:sldId id="295" r:id="rId20"/>
    <p:sldId id="296" r:id="rId21"/>
    <p:sldId id="297" r:id="rId22"/>
    <p:sldId id="298" r:id="rId23"/>
    <p:sldId id="299" r:id="rId24"/>
    <p:sldId id="300" r:id="rId25"/>
    <p:sldId id="301" r:id="rId2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99FF61-21BD-49EA-939C-C07EB2C514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6B3EFE8-32B4-4AB9-8C5F-A5227AB69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1DC3DFC-DE7F-4443-A972-C66158946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A1076-EF19-4402-92C2-7061F930DDD9}" type="datetimeFigureOut">
              <a:rPr lang="pt-BR" smtClean="0"/>
              <a:t>12/12/2018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9465FD4-6B60-4417-8CD2-FB71C8911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AC708D1-0458-47F9-B407-847560159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D1A6C-B6CD-4E93-A1C4-8452D34B3C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5596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A4E4A7-42EF-4DF3-A933-C77A9DAC0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5D1F852-48B9-428A-AEF3-095C0602F4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311DBED-3D3A-48E4-AAE1-EE2D26FD6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A1076-EF19-4402-92C2-7061F930DDD9}" type="datetimeFigureOut">
              <a:rPr lang="pt-BR" smtClean="0"/>
              <a:t>12/12/2018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CFC5325-91B4-4D99-8D76-393661627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B2AFE79-33FE-4716-8624-6AA51868C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D1A6C-B6CD-4E93-A1C4-8452D34B3C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9585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EAF0C2C-77C5-4F92-AB57-BA807BD47A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E92B68F-A22C-4AA6-B56C-3EED370697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EB68EEB-1206-4C4E-BBFF-F3B176464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A1076-EF19-4402-92C2-7061F930DDD9}" type="datetimeFigureOut">
              <a:rPr lang="pt-BR" smtClean="0"/>
              <a:t>12/12/2018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75BC519-3F22-4F28-9A5D-D543F7020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20966AD-A8B5-44EE-A1C8-7C6E582AA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D1A6C-B6CD-4E93-A1C4-8452D34B3C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3023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4BC64A-0FF2-4676-9AFD-72D6B776B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1B055EE-5848-4B7F-82BF-BD1193996F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17DBCE7-4E14-4218-B074-D80CBD472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A1076-EF19-4402-92C2-7061F930DDD9}" type="datetimeFigureOut">
              <a:rPr lang="pt-BR" smtClean="0"/>
              <a:t>12/12/2018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F5CC815-FBD5-4058-BAFE-70A572C02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FEB477F-B1C8-4F52-9294-73732EDDA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D1A6C-B6CD-4E93-A1C4-8452D34B3C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2738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A231AB-B1EB-4594-821E-FB60C13B6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7B6D141-A1E1-447A-BF8C-4F24072E71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7DBB01B-6BBC-434E-9708-715156EDA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A1076-EF19-4402-92C2-7061F930DDD9}" type="datetimeFigureOut">
              <a:rPr lang="pt-BR" smtClean="0"/>
              <a:t>12/12/2018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B697518-C8BD-4776-96E9-8202CFFAD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5791730-4137-4105-B289-820808F93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D1A6C-B6CD-4E93-A1C4-8452D34B3C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7953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D8DB72-F369-4A78-83D5-303A08069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F5A58FC-D3F6-4EAA-837A-9C904BDA36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5803561-21DD-4E7F-A8EC-A424115B74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6BE8348-C5C3-4701-8613-10E670D2F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A1076-EF19-4402-92C2-7061F930DDD9}" type="datetimeFigureOut">
              <a:rPr lang="pt-BR" smtClean="0"/>
              <a:t>12/12/2018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20D31B0-33DC-46B0-B740-68699DF4E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13A816D-6283-44CD-AF61-FD435D7FB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D1A6C-B6CD-4E93-A1C4-8452D34B3C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8815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292338-F1E9-47F2-9D3A-E8085B525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8A45591-CDC8-4024-8E7A-E5F8A3B506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D5233F7-7475-4F27-9B46-84D8655A9D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1C6A143-4C25-4F04-8BFF-8F97D48B96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ECA0F53-B07B-4F67-9D1F-DE1C7C70EA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7C6D960-2E23-473B-AF35-0AAD6816C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A1076-EF19-4402-92C2-7061F930DDD9}" type="datetimeFigureOut">
              <a:rPr lang="pt-BR" smtClean="0"/>
              <a:t>12/12/2018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1BF2342-AE81-43CB-BF0F-121FB8FF8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39D8BADB-BF99-4620-874D-F7C7509CC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D1A6C-B6CD-4E93-A1C4-8452D34B3C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4212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BCA063-882A-4342-B7CD-0A0B2116B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058C5D0-3051-4063-919B-33DBBB5FF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A1076-EF19-4402-92C2-7061F930DDD9}" type="datetimeFigureOut">
              <a:rPr lang="pt-BR" smtClean="0"/>
              <a:t>12/12/2018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50323124-D824-484B-AD01-FCB80FF11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E2B0A1A-54EA-44B6-B120-374757754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D1A6C-B6CD-4E93-A1C4-8452D34B3C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1462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5A10E49B-55AA-4742-95ED-8FA9AAE52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A1076-EF19-4402-92C2-7061F930DDD9}" type="datetimeFigureOut">
              <a:rPr lang="pt-BR" smtClean="0"/>
              <a:t>12/12/2018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BC5708D4-07C4-4EFB-9FD0-B7FE661CF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DB47693-9792-4E33-A8C6-D414C3914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D1A6C-B6CD-4E93-A1C4-8452D34B3C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8318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D6BBC1-6CCE-4F70-A517-17D35EE9E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BEFE6B9-F01B-4C1A-A249-455B2CE78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7F38B37-6684-4603-B155-0F520BD66A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F5B99E5-9E9D-4562-AB79-A1A638B96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A1076-EF19-4402-92C2-7061F930DDD9}" type="datetimeFigureOut">
              <a:rPr lang="pt-BR" smtClean="0"/>
              <a:t>12/12/2018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16B942C-B8DF-4BED-AB1B-09857FD62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3B6356E-9972-4B2E-A1DE-94D222CE4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D1A6C-B6CD-4E93-A1C4-8452D34B3C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0858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CC7260-8228-4E77-84C8-EB28FB532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FC7BB41D-2D61-4861-9DC0-0ECB956EE2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2370031-7645-488D-B8D4-404CF13B2E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807E347-B8C5-40CE-9245-D4C9FE96F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A1076-EF19-4402-92C2-7061F930DDD9}" type="datetimeFigureOut">
              <a:rPr lang="pt-BR" smtClean="0"/>
              <a:t>12/12/2018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5676EC3-1070-4F3B-86BB-945496F7C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F5DE4C5-E3E4-47FD-B32C-5BBA321AA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D1A6C-B6CD-4E93-A1C4-8452D34B3C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0065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031A4B0B-7927-4D66-8BFE-B7518A9F4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31501E4-17DF-4661-B5D8-0E5D6CA6B7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D402CEF-12E1-49AC-8A66-8AFFA69FA8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4A1076-EF19-4402-92C2-7061F930DDD9}" type="datetimeFigureOut">
              <a:rPr lang="pt-BR" smtClean="0"/>
              <a:t>12/12/2018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CD4EDD1-2BA0-4980-A31C-5AF785E71C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2771A63-7057-46D1-B071-9947B80D10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6D1A6C-B6CD-4E93-A1C4-8452D34B3C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1399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D4D68FA-CEF7-469D-A8BD-BD0D000486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383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931D471-DDE9-4ED2-AA96-66DDD921AE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927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DC2A8CA-63EB-40BC-8693-D436325F4A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768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8F9E425-6DDF-4BC4-9FDD-8D494EC885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727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74B2804-0785-4616-B066-191AD2482D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904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C6A86BA-7484-4C21-A1F7-AF613279EA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321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92FA377-17C9-4E13-AB16-900C9F9BA2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677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B3B74EB-9A2D-4A4E-B406-C0AD60FF8C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031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62EA43F-07CD-413B-B880-C391027248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090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D1B6DB5-6147-47F3-8B8A-CED47B8A44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413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A52D12C-8F89-46BA-9E70-3E5A1C3E13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046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B626FB7-04FE-4ECA-8BCA-EB1F1C2CF9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081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325FBC2-0D38-4F5C-A9CE-862CB895C1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028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7D90C48-D7C0-4353-A0D9-CB989EC2F6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888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10089D5-5174-4031-B104-047A23EFAC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929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724557B-63C8-4E5C-AFD4-D8FF8537BF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132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96EE06F-F35E-4774-8A50-4149F88882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105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29E91F9-E917-4A94-981E-656D94E0A7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586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293DCAF-76B9-4B6A-A348-591B632875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984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97F52D5-C545-413F-81DA-B6F8635A49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682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1EDD36C-4864-499E-A04A-3D653238A5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737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39ACC8B-E212-4054-B48D-B3763D9A6A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515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4030D7F-643D-4474-AFE9-AF10F089A5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045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758C54E-B42B-44CB-BE38-74EB68CFF0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34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863FE1B-6C56-4303-9829-D4F4AAB7C3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76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Widescreen</PresentationFormat>
  <Paragraphs>0</Paragraphs>
  <Slides>25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>A PALAVRA VIVA</dc:subject>
  <dc:creator>Pr. MARCELO AUGUSTO DE CARVALHO</dc:creator>
  <cp:keywords>www.4tons.com.br</cp:keywords>
  <dc:description>COMÉRCIO PROIBIDO. USO PESSOAL</dc:description>
  <cp:lastModifiedBy>GM5</cp:lastModifiedBy>
  <cp:revision>5</cp:revision>
  <dcterms:created xsi:type="dcterms:W3CDTF">2018-12-10T12:15:56Z</dcterms:created>
  <dcterms:modified xsi:type="dcterms:W3CDTF">2018-12-12T17:21:01Z</dcterms:modified>
  <cp:category>SM-EVANGELISMO</cp:category>
</cp:coreProperties>
</file>