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59" r:id="rId2"/>
  </p:sldMasterIdLst>
  <p:sldIdLst>
    <p:sldId id="256" r:id="rId3"/>
    <p:sldId id="290" r:id="rId4"/>
    <p:sldId id="257" r:id="rId5"/>
    <p:sldId id="259" r:id="rId6"/>
    <p:sldId id="294" r:id="rId7"/>
    <p:sldId id="260" r:id="rId8"/>
    <p:sldId id="261" r:id="rId9"/>
    <p:sldId id="262" r:id="rId10"/>
    <p:sldId id="291" r:id="rId11"/>
    <p:sldId id="263" r:id="rId12"/>
    <p:sldId id="264" r:id="rId13"/>
    <p:sldId id="295" r:id="rId14"/>
    <p:sldId id="265" r:id="rId15"/>
    <p:sldId id="266" r:id="rId16"/>
    <p:sldId id="292" r:id="rId17"/>
    <p:sldId id="267" r:id="rId18"/>
    <p:sldId id="268" r:id="rId19"/>
    <p:sldId id="269" r:id="rId20"/>
    <p:sldId id="284" r:id="rId21"/>
    <p:sldId id="270" r:id="rId22"/>
    <p:sldId id="271" r:id="rId23"/>
    <p:sldId id="296" r:id="rId24"/>
    <p:sldId id="272" r:id="rId25"/>
    <p:sldId id="273" r:id="rId26"/>
    <p:sldId id="293" r:id="rId27"/>
    <p:sldId id="274" r:id="rId28"/>
    <p:sldId id="285" r:id="rId29"/>
    <p:sldId id="275" r:id="rId30"/>
    <p:sldId id="276" r:id="rId31"/>
    <p:sldId id="277" r:id="rId32"/>
    <p:sldId id="278" r:id="rId33"/>
    <p:sldId id="279" r:id="rId34"/>
    <p:sldId id="280" r:id="rId35"/>
    <p:sldId id="286" r:id="rId36"/>
    <p:sldId id="281" r:id="rId37"/>
    <p:sldId id="282" r:id="rId38"/>
    <p:sldId id="283" r:id="rId39"/>
    <p:sldId id="287" r:id="rId40"/>
  </p:sldIdLst>
  <p:sldSz cx="9144000" cy="6858000" type="screen4x3"/>
  <p:notesSz cx="6858000" cy="9144000"/>
  <p:defaultTextStyle>
    <a:defPPr>
      <a:defRPr lang="pt-BR"/>
    </a:defPPr>
    <a:lvl1pPr algn="l" rtl="0" fontAlgn="base">
      <a:spcBef>
        <a:spcPct val="0"/>
      </a:spcBef>
      <a:spcAft>
        <a:spcPct val="0"/>
      </a:spcAft>
      <a:defRPr sz="2000"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sz="2000"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sz="2000"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sz="2000"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sz="2000" kern="1200">
        <a:solidFill>
          <a:schemeClr val="tx1"/>
        </a:solidFill>
        <a:latin typeface="Arial" panose="020B0604020202020204" pitchFamily="34" charset="0"/>
        <a:ea typeface="+mn-ea"/>
        <a:cs typeface="+mn-cs"/>
      </a:defRPr>
    </a:lvl5pPr>
    <a:lvl6pPr marL="2286000" algn="l" defTabSz="914400" rtl="0" eaLnBrk="1" latinLnBrk="0" hangingPunct="1">
      <a:defRPr sz="2000" kern="1200">
        <a:solidFill>
          <a:schemeClr val="tx1"/>
        </a:solidFill>
        <a:latin typeface="Arial" panose="020B0604020202020204" pitchFamily="34" charset="0"/>
        <a:ea typeface="+mn-ea"/>
        <a:cs typeface="+mn-cs"/>
      </a:defRPr>
    </a:lvl6pPr>
    <a:lvl7pPr marL="2743200" algn="l" defTabSz="914400" rtl="0" eaLnBrk="1" latinLnBrk="0" hangingPunct="1">
      <a:defRPr sz="2000" kern="1200">
        <a:solidFill>
          <a:schemeClr val="tx1"/>
        </a:solidFill>
        <a:latin typeface="Arial" panose="020B0604020202020204" pitchFamily="34" charset="0"/>
        <a:ea typeface="+mn-ea"/>
        <a:cs typeface="+mn-cs"/>
      </a:defRPr>
    </a:lvl7pPr>
    <a:lvl8pPr marL="3200400" algn="l" defTabSz="914400" rtl="0" eaLnBrk="1" latinLnBrk="0" hangingPunct="1">
      <a:defRPr sz="2000" kern="1200">
        <a:solidFill>
          <a:schemeClr val="tx1"/>
        </a:solidFill>
        <a:latin typeface="Arial" panose="020B0604020202020204" pitchFamily="34" charset="0"/>
        <a:ea typeface="+mn-ea"/>
        <a:cs typeface="+mn-cs"/>
      </a:defRPr>
    </a:lvl8pPr>
    <a:lvl9pPr marL="3657600" algn="l" defTabSz="914400" rtl="0" eaLnBrk="1" latinLnBrk="0" hangingPunct="1">
      <a:defRPr sz="20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87" autoAdjust="0"/>
    <p:restoredTop sz="94660"/>
  </p:normalViewPr>
  <p:slideViewPr>
    <p:cSldViewPr>
      <p:cViewPr varScale="1">
        <p:scale>
          <a:sx n="63" d="100"/>
          <a:sy n="63" d="100"/>
        </p:scale>
        <p:origin x="1368"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grpSp>
        <p:nvGrpSpPr>
          <p:cNvPr id="17410" name="Group 2">
            <a:extLst>
              <a:ext uri="{FF2B5EF4-FFF2-40B4-BE49-F238E27FC236}">
                <a16:creationId xmlns:a16="http://schemas.microsoft.com/office/drawing/2014/main" id="{395CE0AE-1DB9-4DBE-8465-944E6D235BE5}"/>
              </a:ext>
            </a:extLst>
          </p:cNvPr>
          <p:cNvGrpSpPr>
            <a:grpSpLocks/>
          </p:cNvGrpSpPr>
          <p:nvPr/>
        </p:nvGrpSpPr>
        <p:grpSpPr bwMode="auto">
          <a:xfrm>
            <a:off x="1658938" y="1600200"/>
            <a:ext cx="6837362" cy="3200400"/>
            <a:chOff x="1045" y="1008"/>
            <a:chExt cx="4307" cy="2016"/>
          </a:xfrm>
        </p:grpSpPr>
        <p:sp>
          <p:nvSpPr>
            <p:cNvPr id="17411" name="Oval 3">
              <a:extLst>
                <a:ext uri="{FF2B5EF4-FFF2-40B4-BE49-F238E27FC236}">
                  <a16:creationId xmlns:a16="http://schemas.microsoft.com/office/drawing/2014/main" id="{1D4A8785-CB8D-4BEE-A546-F4B4668475E7}"/>
                </a:ext>
              </a:extLst>
            </p:cNvPr>
            <p:cNvSpPr>
              <a:spLocks noChangeArrowheads="1"/>
            </p:cNvSpPr>
            <p:nvPr/>
          </p:nvSpPr>
          <p:spPr bwMode="hidden">
            <a:xfrm flipH="1">
              <a:off x="4392" y="1008"/>
              <a:ext cx="960" cy="96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pt-BR" altLang="pt-BR" sz="2400">
                <a:latin typeface="Times New Roman" panose="02020603050405020304" pitchFamily="18" charset="0"/>
              </a:endParaRPr>
            </a:p>
          </p:txBody>
        </p:sp>
        <p:sp>
          <p:nvSpPr>
            <p:cNvPr id="17412" name="Oval 4">
              <a:extLst>
                <a:ext uri="{FF2B5EF4-FFF2-40B4-BE49-F238E27FC236}">
                  <a16:creationId xmlns:a16="http://schemas.microsoft.com/office/drawing/2014/main" id="{B40E78F2-EAB2-46C9-8311-A1C7851C327B}"/>
                </a:ext>
              </a:extLst>
            </p:cNvPr>
            <p:cNvSpPr>
              <a:spLocks noChangeArrowheads="1"/>
            </p:cNvSpPr>
            <p:nvPr/>
          </p:nvSpPr>
          <p:spPr bwMode="hidden">
            <a:xfrm flipH="1">
              <a:off x="3264" y="1008"/>
              <a:ext cx="960" cy="960"/>
            </a:xfrm>
            <a:prstGeom prst="ellipse">
              <a:avLst/>
            </a:prstGeom>
            <a:solidFill>
              <a:schemeClr val="accent2"/>
            </a:soli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pt-BR" altLang="pt-BR" sz="2400">
                <a:latin typeface="Times New Roman" panose="02020603050405020304" pitchFamily="18" charset="0"/>
              </a:endParaRPr>
            </a:p>
          </p:txBody>
        </p:sp>
        <p:sp>
          <p:nvSpPr>
            <p:cNvPr id="17413" name="Oval 5">
              <a:extLst>
                <a:ext uri="{FF2B5EF4-FFF2-40B4-BE49-F238E27FC236}">
                  <a16:creationId xmlns:a16="http://schemas.microsoft.com/office/drawing/2014/main" id="{0F69225D-C252-4198-9229-6207F134BFC7}"/>
                </a:ext>
              </a:extLst>
            </p:cNvPr>
            <p:cNvSpPr>
              <a:spLocks noChangeArrowheads="1"/>
            </p:cNvSpPr>
            <p:nvPr/>
          </p:nvSpPr>
          <p:spPr bwMode="hidden">
            <a:xfrm flipH="1">
              <a:off x="2136" y="1008"/>
              <a:ext cx="960" cy="960"/>
            </a:xfrm>
            <a:prstGeom prst="ellipse">
              <a:avLst/>
            </a:prstGeom>
            <a:noFill/>
            <a:ln w="28575">
              <a:solidFill>
                <a:schemeClr val="accent2"/>
              </a:solidFill>
              <a:round/>
              <a:headEnd/>
              <a:tailEnd/>
            </a:ln>
            <a:effectLst/>
            <a:extLst>
              <a:ext uri="{909E8E84-426E-40DD-AFC4-6F175D3DCCD1}">
                <a14:hiddenFill xmlns:a14="http://schemas.microsoft.com/office/drawing/2010/main">
                  <a:solidFill>
                    <a:srgbClr val="E0E0F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pt-BR" altLang="pt-BR" sz="2400">
                <a:latin typeface="Times New Roman" panose="02020603050405020304" pitchFamily="18" charset="0"/>
              </a:endParaRPr>
            </a:p>
          </p:txBody>
        </p:sp>
        <p:sp>
          <p:nvSpPr>
            <p:cNvPr id="17414" name="Oval 6">
              <a:extLst>
                <a:ext uri="{FF2B5EF4-FFF2-40B4-BE49-F238E27FC236}">
                  <a16:creationId xmlns:a16="http://schemas.microsoft.com/office/drawing/2014/main" id="{8ACC75FE-7943-467E-86FA-F92F74F77FCE}"/>
                </a:ext>
              </a:extLst>
            </p:cNvPr>
            <p:cNvSpPr>
              <a:spLocks noChangeArrowheads="1"/>
            </p:cNvSpPr>
            <p:nvPr/>
          </p:nvSpPr>
          <p:spPr bwMode="hidden">
            <a:xfrm flipH="1">
              <a:off x="2136" y="2064"/>
              <a:ext cx="960" cy="960"/>
            </a:xfrm>
            <a:prstGeom prst="ellipse">
              <a:avLst/>
            </a:prstGeom>
            <a:solidFill>
              <a:schemeClr val="accent2"/>
            </a:solidFill>
            <a:ln>
              <a:noFill/>
            </a:ln>
            <a:effectLst/>
            <a:extLst>
              <a:ext uri="{91240B29-F687-4F45-9708-019B960494DF}">
                <a14:hiddenLine xmlns:a14="http://schemas.microsoft.com/office/drawing/2010/main" w="28575">
                  <a:solidFill>
                    <a:schemeClr val="accent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pt-BR" altLang="pt-BR" sz="2400">
                <a:latin typeface="Times New Roman" panose="02020603050405020304" pitchFamily="18" charset="0"/>
              </a:endParaRPr>
            </a:p>
          </p:txBody>
        </p:sp>
        <p:sp>
          <p:nvSpPr>
            <p:cNvPr id="17415" name="Oval 7">
              <a:extLst>
                <a:ext uri="{FF2B5EF4-FFF2-40B4-BE49-F238E27FC236}">
                  <a16:creationId xmlns:a16="http://schemas.microsoft.com/office/drawing/2014/main" id="{78E70FFB-0C3A-4039-B971-5E908529C05A}"/>
                </a:ext>
              </a:extLst>
            </p:cNvPr>
            <p:cNvSpPr>
              <a:spLocks noChangeArrowheads="1"/>
            </p:cNvSpPr>
            <p:nvPr/>
          </p:nvSpPr>
          <p:spPr bwMode="hidden">
            <a:xfrm flipH="1">
              <a:off x="1045" y="2064"/>
              <a:ext cx="960" cy="960"/>
            </a:xfrm>
            <a:prstGeom prst="ellipse">
              <a:avLst/>
            </a:prstGeom>
            <a:solidFill>
              <a:schemeClr val="accent2"/>
            </a:solidFill>
            <a:ln>
              <a:noFill/>
            </a:ln>
            <a:effectLst/>
            <a:extLst>
              <a:ext uri="{91240B29-F687-4F45-9708-019B960494DF}">
                <a14:hiddenLine xmlns:a14="http://schemas.microsoft.com/office/drawing/2010/main" w="9525">
                  <a:solidFill>
                    <a:schemeClr val="accent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pt-BR" altLang="pt-BR" sz="2400">
                <a:latin typeface="Times New Roman" panose="02020603050405020304" pitchFamily="18" charset="0"/>
              </a:endParaRPr>
            </a:p>
          </p:txBody>
        </p:sp>
        <p:sp>
          <p:nvSpPr>
            <p:cNvPr id="17416" name="Oval 8">
              <a:extLst>
                <a:ext uri="{FF2B5EF4-FFF2-40B4-BE49-F238E27FC236}">
                  <a16:creationId xmlns:a16="http://schemas.microsoft.com/office/drawing/2014/main" id="{E368A6E9-76C2-4B45-88C5-F4D973EE028E}"/>
                </a:ext>
              </a:extLst>
            </p:cNvPr>
            <p:cNvSpPr>
              <a:spLocks noChangeArrowheads="1"/>
            </p:cNvSpPr>
            <p:nvPr/>
          </p:nvSpPr>
          <p:spPr bwMode="hidden">
            <a:xfrm flipH="1">
              <a:off x="4392" y="2064"/>
              <a:ext cx="960" cy="960"/>
            </a:xfrm>
            <a:prstGeom prst="ellipse">
              <a:avLst/>
            </a:prstGeom>
            <a:noFill/>
            <a:ln w="28575">
              <a:solidFill>
                <a:schemeClr val="accent2"/>
              </a:solidFill>
              <a:round/>
              <a:headEnd/>
              <a:tailEnd/>
            </a:ln>
            <a:effectLst/>
            <a:extLst>
              <a:ext uri="{909E8E84-426E-40DD-AFC4-6F175D3DCCD1}">
                <a14:hiddenFill xmlns:a14="http://schemas.microsoft.com/office/drawing/2010/main">
                  <a:solidFill>
                    <a:srgbClr val="E0E0F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pt-BR" altLang="pt-BR" sz="2400">
                <a:latin typeface="Times New Roman" panose="02020603050405020304" pitchFamily="18" charset="0"/>
              </a:endParaRPr>
            </a:p>
          </p:txBody>
        </p:sp>
      </p:grpSp>
      <p:sp>
        <p:nvSpPr>
          <p:cNvPr id="17417" name="Rectangle 9">
            <a:extLst>
              <a:ext uri="{FF2B5EF4-FFF2-40B4-BE49-F238E27FC236}">
                <a16:creationId xmlns:a16="http://schemas.microsoft.com/office/drawing/2014/main" id="{55A781A1-88AC-49A9-BBB4-243155CEE785}"/>
              </a:ext>
            </a:extLst>
          </p:cNvPr>
          <p:cNvSpPr>
            <a:spLocks noGrp="1" noChangeArrowheads="1"/>
          </p:cNvSpPr>
          <p:nvPr>
            <p:ph type="dt" sz="half" idx="2"/>
          </p:nvPr>
        </p:nvSpPr>
        <p:spPr/>
        <p:txBody>
          <a:bodyPr/>
          <a:lstStyle>
            <a:lvl1pPr>
              <a:defRPr/>
            </a:lvl1pPr>
          </a:lstStyle>
          <a:p>
            <a:endParaRPr lang="pt-BR" altLang="pt-BR"/>
          </a:p>
        </p:txBody>
      </p:sp>
      <p:sp>
        <p:nvSpPr>
          <p:cNvPr id="17418" name="Rectangle 10">
            <a:extLst>
              <a:ext uri="{FF2B5EF4-FFF2-40B4-BE49-F238E27FC236}">
                <a16:creationId xmlns:a16="http://schemas.microsoft.com/office/drawing/2014/main" id="{69F0321D-9191-4E33-B2FA-09C7C2DC699F}"/>
              </a:ext>
            </a:extLst>
          </p:cNvPr>
          <p:cNvSpPr>
            <a:spLocks noGrp="1" noChangeArrowheads="1"/>
          </p:cNvSpPr>
          <p:nvPr>
            <p:ph type="ftr" sz="quarter" idx="3"/>
          </p:nvPr>
        </p:nvSpPr>
        <p:spPr/>
        <p:txBody>
          <a:bodyPr/>
          <a:lstStyle>
            <a:lvl1pPr>
              <a:defRPr/>
            </a:lvl1pPr>
          </a:lstStyle>
          <a:p>
            <a:endParaRPr lang="pt-BR" altLang="pt-BR"/>
          </a:p>
        </p:txBody>
      </p:sp>
      <p:sp>
        <p:nvSpPr>
          <p:cNvPr id="17419" name="Rectangle 11">
            <a:extLst>
              <a:ext uri="{FF2B5EF4-FFF2-40B4-BE49-F238E27FC236}">
                <a16:creationId xmlns:a16="http://schemas.microsoft.com/office/drawing/2014/main" id="{F0AE34AD-1FE4-4016-A300-E967FFD93A09}"/>
              </a:ext>
            </a:extLst>
          </p:cNvPr>
          <p:cNvSpPr>
            <a:spLocks noGrp="1" noChangeArrowheads="1"/>
          </p:cNvSpPr>
          <p:nvPr>
            <p:ph type="sldNum" sz="quarter" idx="4"/>
          </p:nvPr>
        </p:nvSpPr>
        <p:spPr/>
        <p:txBody>
          <a:bodyPr/>
          <a:lstStyle>
            <a:lvl1pPr>
              <a:defRPr/>
            </a:lvl1pPr>
          </a:lstStyle>
          <a:p>
            <a:fld id="{50C513F3-AB8B-4A7C-99AE-F4006B40E683}" type="slidenum">
              <a:rPr lang="pt-BR" altLang="pt-BR"/>
              <a:pPr/>
              <a:t>‹nº›</a:t>
            </a:fld>
            <a:endParaRPr lang="pt-BR" altLang="pt-BR"/>
          </a:p>
        </p:txBody>
      </p:sp>
      <p:sp>
        <p:nvSpPr>
          <p:cNvPr id="17420" name="Rectangle 12">
            <a:extLst>
              <a:ext uri="{FF2B5EF4-FFF2-40B4-BE49-F238E27FC236}">
                <a16:creationId xmlns:a16="http://schemas.microsoft.com/office/drawing/2014/main" id="{E0B8D31F-4720-4256-A217-1A45B64B1E7D}"/>
              </a:ext>
            </a:extLst>
          </p:cNvPr>
          <p:cNvSpPr>
            <a:spLocks noGrp="1" noChangeArrowheads="1"/>
          </p:cNvSpPr>
          <p:nvPr>
            <p:ph type="ctrTitle"/>
          </p:nvPr>
        </p:nvSpPr>
        <p:spPr>
          <a:xfrm>
            <a:off x="685800" y="1219200"/>
            <a:ext cx="7772400" cy="1933575"/>
          </a:xfrm>
        </p:spPr>
        <p:txBody>
          <a:bodyPr anchor="b"/>
          <a:lstStyle>
            <a:lvl1pPr algn="r">
              <a:defRPr sz="4400"/>
            </a:lvl1pPr>
          </a:lstStyle>
          <a:p>
            <a:pPr lvl="0"/>
            <a:r>
              <a:rPr lang="pt-BR" altLang="pt-BR" noProof="0"/>
              <a:t>Clique para editar o estilo do título mestre</a:t>
            </a:r>
          </a:p>
        </p:txBody>
      </p:sp>
      <p:sp>
        <p:nvSpPr>
          <p:cNvPr id="17421" name="Rectangle 13">
            <a:extLst>
              <a:ext uri="{FF2B5EF4-FFF2-40B4-BE49-F238E27FC236}">
                <a16:creationId xmlns:a16="http://schemas.microsoft.com/office/drawing/2014/main" id="{2FD22381-55C1-4E47-A63C-5392CC1AB53F}"/>
              </a:ext>
            </a:extLst>
          </p:cNvPr>
          <p:cNvSpPr>
            <a:spLocks noGrp="1" noChangeArrowheads="1"/>
          </p:cNvSpPr>
          <p:nvPr>
            <p:ph type="subTitle" idx="1"/>
          </p:nvPr>
        </p:nvSpPr>
        <p:spPr>
          <a:xfrm>
            <a:off x="2057400" y="3505200"/>
            <a:ext cx="6400800" cy="1752600"/>
          </a:xfrm>
        </p:spPr>
        <p:txBody>
          <a:bodyPr/>
          <a:lstStyle>
            <a:lvl1pPr marL="0" indent="0" algn="r">
              <a:buFont typeface="Wingdings" panose="05000000000000000000" pitchFamily="2" charset="2"/>
              <a:buNone/>
              <a:defRPr/>
            </a:lvl1pPr>
          </a:lstStyle>
          <a:p>
            <a:pPr lvl="0"/>
            <a:r>
              <a:rPr lang="pt-BR" altLang="pt-BR" noProof="0"/>
              <a:t>Clique para editar o estilo do subtítulo mestre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34DC883-E29E-4D71-8364-20CB91578AB7}"/>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944F1D72-95B0-4077-A9C9-0429CAB44338}"/>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C37B834A-3A13-41FC-8F23-699932FCF4B2}"/>
              </a:ext>
            </a:extLst>
          </p:cNvPr>
          <p:cNvSpPr>
            <a:spLocks noGrp="1"/>
          </p:cNvSpPr>
          <p:nvPr>
            <p:ph type="dt" sz="half" idx="10"/>
          </p:nvPr>
        </p:nvSpPr>
        <p:spPr/>
        <p:txBody>
          <a:bodyPr/>
          <a:lstStyle>
            <a:lvl1pPr>
              <a:defRPr/>
            </a:lvl1pPr>
          </a:lstStyle>
          <a:p>
            <a:endParaRPr lang="pt-BR" altLang="pt-BR"/>
          </a:p>
        </p:txBody>
      </p:sp>
      <p:sp>
        <p:nvSpPr>
          <p:cNvPr id="5" name="Espaço Reservado para Rodapé 4">
            <a:extLst>
              <a:ext uri="{FF2B5EF4-FFF2-40B4-BE49-F238E27FC236}">
                <a16:creationId xmlns:a16="http://schemas.microsoft.com/office/drawing/2014/main" id="{C78932A6-8F7D-41BF-8BC2-AD0C70DCED2D}"/>
              </a:ext>
            </a:extLst>
          </p:cNvPr>
          <p:cNvSpPr>
            <a:spLocks noGrp="1"/>
          </p:cNvSpPr>
          <p:nvPr>
            <p:ph type="ftr" sz="quarter" idx="11"/>
          </p:nvPr>
        </p:nvSpPr>
        <p:spPr/>
        <p:txBody>
          <a:bodyPr/>
          <a:lstStyle>
            <a:lvl1pPr>
              <a:defRPr/>
            </a:lvl1pPr>
          </a:lstStyle>
          <a:p>
            <a:endParaRPr lang="pt-BR" altLang="pt-BR"/>
          </a:p>
        </p:txBody>
      </p:sp>
      <p:sp>
        <p:nvSpPr>
          <p:cNvPr id="6" name="Espaço Reservado para Número de Slide 5">
            <a:extLst>
              <a:ext uri="{FF2B5EF4-FFF2-40B4-BE49-F238E27FC236}">
                <a16:creationId xmlns:a16="http://schemas.microsoft.com/office/drawing/2014/main" id="{DACEF53D-E8FC-4F33-8FA4-89A0BBD001DF}"/>
              </a:ext>
            </a:extLst>
          </p:cNvPr>
          <p:cNvSpPr>
            <a:spLocks noGrp="1"/>
          </p:cNvSpPr>
          <p:nvPr>
            <p:ph type="sldNum" sz="quarter" idx="12"/>
          </p:nvPr>
        </p:nvSpPr>
        <p:spPr/>
        <p:txBody>
          <a:bodyPr/>
          <a:lstStyle>
            <a:lvl1pPr>
              <a:defRPr/>
            </a:lvl1pPr>
          </a:lstStyle>
          <a:p>
            <a:fld id="{B308D65D-2B88-4404-B269-05434AAC7040}" type="slidenum">
              <a:rPr lang="pt-BR" altLang="pt-BR"/>
              <a:pPr/>
              <a:t>‹nº›</a:t>
            </a:fld>
            <a:endParaRPr lang="pt-BR" altLang="pt-BR"/>
          </a:p>
        </p:txBody>
      </p:sp>
    </p:spTree>
    <p:extLst>
      <p:ext uri="{BB962C8B-B14F-4D97-AF65-F5344CB8AC3E}">
        <p14:creationId xmlns:p14="http://schemas.microsoft.com/office/powerpoint/2010/main" val="3386293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F50F20C7-BB5E-4926-8A8B-EB37350677C0}"/>
              </a:ext>
            </a:extLst>
          </p:cNvPr>
          <p:cNvSpPr>
            <a:spLocks noGrp="1"/>
          </p:cNvSpPr>
          <p:nvPr>
            <p:ph type="title" orient="vert"/>
          </p:nvPr>
        </p:nvSpPr>
        <p:spPr>
          <a:xfrm>
            <a:off x="6629400" y="274638"/>
            <a:ext cx="2057400" cy="5856287"/>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E0EAC9F8-4C2A-420D-8E32-E4B6A75144EA}"/>
              </a:ext>
            </a:extLst>
          </p:cNvPr>
          <p:cNvSpPr>
            <a:spLocks noGrp="1"/>
          </p:cNvSpPr>
          <p:nvPr>
            <p:ph type="body" orient="vert" idx="1"/>
          </p:nvPr>
        </p:nvSpPr>
        <p:spPr>
          <a:xfrm>
            <a:off x="457200" y="274638"/>
            <a:ext cx="6019800" cy="5856287"/>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2B870001-0E5E-4BAA-B146-7F50673DC2C7}"/>
              </a:ext>
            </a:extLst>
          </p:cNvPr>
          <p:cNvSpPr>
            <a:spLocks noGrp="1"/>
          </p:cNvSpPr>
          <p:nvPr>
            <p:ph type="dt" sz="half" idx="10"/>
          </p:nvPr>
        </p:nvSpPr>
        <p:spPr/>
        <p:txBody>
          <a:bodyPr/>
          <a:lstStyle>
            <a:lvl1pPr>
              <a:defRPr/>
            </a:lvl1pPr>
          </a:lstStyle>
          <a:p>
            <a:endParaRPr lang="pt-BR" altLang="pt-BR"/>
          </a:p>
        </p:txBody>
      </p:sp>
      <p:sp>
        <p:nvSpPr>
          <p:cNvPr id="5" name="Espaço Reservado para Rodapé 4">
            <a:extLst>
              <a:ext uri="{FF2B5EF4-FFF2-40B4-BE49-F238E27FC236}">
                <a16:creationId xmlns:a16="http://schemas.microsoft.com/office/drawing/2014/main" id="{F86CF620-08C4-4904-AC77-440BBE29B732}"/>
              </a:ext>
            </a:extLst>
          </p:cNvPr>
          <p:cNvSpPr>
            <a:spLocks noGrp="1"/>
          </p:cNvSpPr>
          <p:nvPr>
            <p:ph type="ftr" sz="quarter" idx="11"/>
          </p:nvPr>
        </p:nvSpPr>
        <p:spPr/>
        <p:txBody>
          <a:bodyPr/>
          <a:lstStyle>
            <a:lvl1pPr>
              <a:defRPr/>
            </a:lvl1pPr>
          </a:lstStyle>
          <a:p>
            <a:endParaRPr lang="pt-BR" altLang="pt-BR"/>
          </a:p>
        </p:txBody>
      </p:sp>
      <p:sp>
        <p:nvSpPr>
          <p:cNvPr id="6" name="Espaço Reservado para Número de Slide 5">
            <a:extLst>
              <a:ext uri="{FF2B5EF4-FFF2-40B4-BE49-F238E27FC236}">
                <a16:creationId xmlns:a16="http://schemas.microsoft.com/office/drawing/2014/main" id="{7D1D0A75-F005-4F13-A1F7-2F09DA2AFC2A}"/>
              </a:ext>
            </a:extLst>
          </p:cNvPr>
          <p:cNvSpPr>
            <a:spLocks noGrp="1"/>
          </p:cNvSpPr>
          <p:nvPr>
            <p:ph type="sldNum" sz="quarter" idx="12"/>
          </p:nvPr>
        </p:nvSpPr>
        <p:spPr/>
        <p:txBody>
          <a:bodyPr/>
          <a:lstStyle>
            <a:lvl1pPr>
              <a:defRPr/>
            </a:lvl1pPr>
          </a:lstStyle>
          <a:p>
            <a:fld id="{6A8127C5-F613-4C82-8BFF-163BB7E813AA}" type="slidenum">
              <a:rPr lang="pt-BR" altLang="pt-BR"/>
              <a:pPr/>
              <a:t>‹nº›</a:t>
            </a:fld>
            <a:endParaRPr lang="pt-BR" altLang="pt-BR"/>
          </a:p>
        </p:txBody>
      </p:sp>
    </p:spTree>
    <p:extLst>
      <p:ext uri="{BB962C8B-B14F-4D97-AF65-F5344CB8AC3E}">
        <p14:creationId xmlns:p14="http://schemas.microsoft.com/office/powerpoint/2010/main" val="7512733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E9D631E-606C-4D20-AD7A-9248E6ADDEB9}"/>
              </a:ext>
            </a:extLst>
          </p:cNvPr>
          <p:cNvSpPr>
            <a:spLocks noGrp="1"/>
          </p:cNvSpPr>
          <p:nvPr>
            <p:ph type="ctrTitle"/>
          </p:nvPr>
        </p:nvSpPr>
        <p:spPr>
          <a:xfrm>
            <a:off x="1143000" y="1122363"/>
            <a:ext cx="6858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BB42A042-BEF7-43AF-AB8B-FA9CAD1221B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36C979BA-4EFA-42BF-843E-BC21EB359CA9}"/>
              </a:ext>
            </a:extLst>
          </p:cNvPr>
          <p:cNvSpPr>
            <a:spLocks noGrp="1"/>
          </p:cNvSpPr>
          <p:nvPr>
            <p:ph type="dt" sz="half" idx="10"/>
          </p:nvPr>
        </p:nvSpPr>
        <p:spPr/>
        <p:txBody>
          <a:bodyPr/>
          <a:lstStyle>
            <a:lvl1pPr>
              <a:defRPr/>
            </a:lvl1pPr>
          </a:lstStyle>
          <a:p>
            <a:endParaRPr lang="pt-BR" altLang="pt-BR"/>
          </a:p>
        </p:txBody>
      </p:sp>
      <p:sp>
        <p:nvSpPr>
          <p:cNvPr id="5" name="Espaço Reservado para Rodapé 4">
            <a:extLst>
              <a:ext uri="{FF2B5EF4-FFF2-40B4-BE49-F238E27FC236}">
                <a16:creationId xmlns:a16="http://schemas.microsoft.com/office/drawing/2014/main" id="{B4B9838E-9117-4D43-BE0C-6AF1B31FB54B}"/>
              </a:ext>
            </a:extLst>
          </p:cNvPr>
          <p:cNvSpPr>
            <a:spLocks noGrp="1"/>
          </p:cNvSpPr>
          <p:nvPr>
            <p:ph type="ftr" sz="quarter" idx="11"/>
          </p:nvPr>
        </p:nvSpPr>
        <p:spPr/>
        <p:txBody>
          <a:bodyPr/>
          <a:lstStyle>
            <a:lvl1pPr>
              <a:defRPr/>
            </a:lvl1pPr>
          </a:lstStyle>
          <a:p>
            <a:endParaRPr lang="pt-BR" altLang="pt-BR"/>
          </a:p>
        </p:txBody>
      </p:sp>
      <p:sp>
        <p:nvSpPr>
          <p:cNvPr id="6" name="Espaço Reservado para Número de Slide 5">
            <a:extLst>
              <a:ext uri="{FF2B5EF4-FFF2-40B4-BE49-F238E27FC236}">
                <a16:creationId xmlns:a16="http://schemas.microsoft.com/office/drawing/2014/main" id="{B6A12257-CD88-4CFD-B28A-191A833902DF}"/>
              </a:ext>
            </a:extLst>
          </p:cNvPr>
          <p:cNvSpPr>
            <a:spLocks noGrp="1"/>
          </p:cNvSpPr>
          <p:nvPr>
            <p:ph type="sldNum" sz="quarter" idx="12"/>
          </p:nvPr>
        </p:nvSpPr>
        <p:spPr/>
        <p:txBody>
          <a:bodyPr/>
          <a:lstStyle>
            <a:lvl1pPr>
              <a:defRPr/>
            </a:lvl1pPr>
          </a:lstStyle>
          <a:p>
            <a:fld id="{6E81E719-5B3F-4D17-92E6-93479BCDE141}" type="slidenum">
              <a:rPr lang="pt-BR" altLang="pt-BR"/>
              <a:pPr/>
              <a:t>‹nº›</a:t>
            </a:fld>
            <a:endParaRPr lang="pt-BR" altLang="pt-BR"/>
          </a:p>
        </p:txBody>
      </p:sp>
    </p:spTree>
    <p:extLst>
      <p:ext uri="{BB962C8B-B14F-4D97-AF65-F5344CB8AC3E}">
        <p14:creationId xmlns:p14="http://schemas.microsoft.com/office/powerpoint/2010/main" val="19440711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58455D-2A57-4E09-8559-784B1D349034}"/>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B9A10813-62AD-4EFD-B897-A89D64EAA20B}"/>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13F14AB9-93F6-457D-92A5-5F815E7C492F}"/>
              </a:ext>
            </a:extLst>
          </p:cNvPr>
          <p:cNvSpPr>
            <a:spLocks noGrp="1"/>
          </p:cNvSpPr>
          <p:nvPr>
            <p:ph type="dt" sz="half" idx="10"/>
          </p:nvPr>
        </p:nvSpPr>
        <p:spPr/>
        <p:txBody>
          <a:bodyPr/>
          <a:lstStyle>
            <a:lvl1pPr>
              <a:defRPr/>
            </a:lvl1pPr>
          </a:lstStyle>
          <a:p>
            <a:endParaRPr lang="pt-BR" altLang="pt-BR"/>
          </a:p>
        </p:txBody>
      </p:sp>
      <p:sp>
        <p:nvSpPr>
          <p:cNvPr id="5" name="Espaço Reservado para Rodapé 4">
            <a:extLst>
              <a:ext uri="{FF2B5EF4-FFF2-40B4-BE49-F238E27FC236}">
                <a16:creationId xmlns:a16="http://schemas.microsoft.com/office/drawing/2014/main" id="{E5971A4F-9088-4338-848B-01304F2D3F86}"/>
              </a:ext>
            </a:extLst>
          </p:cNvPr>
          <p:cNvSpPr>
            <a:spLocks noGrp="1"/>
          </p:cNvSpPr>
          <p:nvPr>
            <p:ph type="ftr" sz="quarter" idx="11"/>
          </p:nvPr>
        </p:nvSpPr>
        <p:spPr/>
        <p:txBody>
          <a:bodyPr/>
          <a:lstStyle>
            <a:lvl1pPr>
              <a:defRPr/>
            </a:lvl1pPr>
          </a:lstStyle>
          <a:p>
            <a:endParaRPr lang="pt-BR" altLang="pt-BR"/>
          </a:p>
        </p:txBody>
      </p:sp>
      <p:sp>
        <p:nvSpPr>
          <p:cNvPr id="6" name="Espaço Reservado para Número de Slide 5">
            <a:extLst>
              <a:ext uri="{FF2B5EF4-FFF2-40B4-BE49-F238E27FC236}">
                <a16:creationId xmlns:a16="http://schemas.microsoft.com/office/drawing/2014/main" id="{F0766D2E-01C4-488E-95BC-C3C1918C59E5}"/>
              </a:ext>
            </a:extLst>
          </p:cNvPr>
          <p:cNvSpPr>
            <a:spLocks noGrp="1"/>
          </p:cNvSpPr>
          <p:nvPr>
            <p:ph type="sldNum" sz="quarter" idx="12"/>
          </p:nvPr>
        </p:nvSpPr>
        <p:spPr/>
        <p:txBody>
          <a:bodyPr/>
          <a:lstStyle>
            <a:lvl1pPr>
              <a:defRPr/>
            </a:lvl1pPr>
          </a:lstStyle>
          <a:p>
            <a:fld id="{E8C2BA4A-1A4A-4CA4-991D-7E440F156ACF}" type="slidenum">
              <a:rPr lang="pt-BR" altLang="pt-BR"/>
              <a:pPr/>
              <a:t>‹nº›</a:t>
            </a:fld>
            <a:endParaRPr lang="pt-BR" altLang="pt-BR"/>
          </a:p>
        </p:txBody>
      </p:sp>
    </p:spTree>
    <p:extLst>
      <p:ext uri="{BB962C8B-B14F-4D97-AF65-F5344CB8AC3E}">
        <p14:creationId xmlns:p14="http://schemas.microsoft.com/office/powerpoint/2010/main" val="21561430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140E506-B914-4D53-8BBF-52355D02B3A7}"/>
              </a:ext>
            </a:extLst>
          </p:cNvPr>
          <p:cNvSpPr>
            <a:spLocks noGrp="1"/>
          </p:cNvSpPr>
          <p:nvPr>
            <p:ph type="title"/>
          </p:nvPr>
        </p:nvSpPr>
        <p:spPr>
          <a:xfrm>
            <a:off x="623888" y="1709738"/>
            <a:ext cx="78867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DBC1EC9A-7709-4B02-9CB4-34EA195C8FEC}"/>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D03E625A-8BC5-4684-9538-1C26C6F58DE0}"/>
              </a:ext>
            </a:extLst>
          </p:cNvPr>
          <p:cNvSpPr>
            <a:spLocks noGrp="1"/>
          </p:cNvSpPr>
          <p:nvPr>
            <p:ph type="dt" sz="half" idx="10"/>
          </p:nvPr>
        </p:nvSpPr>
        <p:spPr/>
        <p:txBody>
          <a:bodyPr/>
          <a:lstStyle>
            <a:lvl1pPr>
              <a:defRPr/>
            </a:lvl1pPr>
          </a:lstStyle>
          <a:p>
            <a:endParaRPr lang="pt-BR" altLang="pt-BR"/>
          </a:p>
        </p:txBody>
      </p:sp>
      <p:sp>
        <p:nvSpPr>
          <p:cNvPr id="5" name="Espaço Reservado para Rodapé 4">
            <a:extLst>
              <a:ext uri="{FF2B5EF4-FFF2-40B4-BE49-F238E27FC236}">
                <a16:creationId xmlns:a16="http://schemas.microsoft.com/office/drawing/2014/main" id="{4434FCE3-6CF5-4320-B831-B15E9B71FE63}"/>
              </a:ext>
            </a:extLst>
          </p:cNvPr>
          <p:cNvSpPr>
            <a:spLocks noGrp="1"/>
          </p:cNvSpPr>
          <p:nvPr>
            <p:ph type="ftr" sz="quarter" idx="11"/>
          </p:nvPr>
        </p:nvSpPr>
        <p:spPr/>
        <p:txBody>
          <a:bodyPr/>
          <a:lstStyle>
            <a:lvl1pPr>
              <a:defRPr/>
            </a:lvl1pPr>
          </a:lstStyle>
          <a:p>
            <a:endParaRPr lang="pt-BR" altLang="pt-BR"/>
          </a:p>
        </p:txBody>
      </p:sp>
      <p:sp>
        <p:nvSpPr>
          <p:cNvPr id="6" name="Espaço Reservado para Número de Slide 5">
            <a:extLst>
              <a:ext uri="{FF2B5EF4-FFF2-40B4-BE49-F238E27FC236}">
                <a16:creationId xmlns:a16="http://schemas.microsoft.com/office/drawing/2014/main" id="{97CD67C1-929B-4654-88C0-B0205978C7EB}"/>
              </a:ext>
            </a:extLst>
          </p:cNvPr>
          <p:cNvSpPr>
            <a:spLocks noGrp="1"/>
          </p:cNvSpPr>
          <p:nvPr>
            <p:ph type="sldNum" sz="quarter" idx="12"/>
          </p:nvPr>
        </p:nvSpPr>
        <p:spPr/>
        <p:txBody>
          <a:bodyPr/>
          <a:lstStyle>
            <a:lvl1pPr>
              <a:defRPr/>
            </a:lvl1pPr>
          </a:lstStyle>
          <a:p>
            <a:fld id="{66841138-C119-4802-B7EA-F358F6B45304}" type="slidenum">
              <a:rPr lang="pt-BR" altLang="pt-BR"/>
              <a:pPr/>
              <a:t>‹nº›</a:t>
            </a:fld>
            <a:endParaRPr lang="pt-BR" altLang="pt-BR"/>
          </a:p>
        </p:txBody>
      </p:sp>
    </p:spTree>
    <p:extLst>
      <p:ext uri="{BB962C8B-B14F-4D97-AF65-F5344CB8AC3E}">
        <p14:creationId xmlns:p14="http://schemas.microsoft.com/office/powerpoint/2010/main" val="9423114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73AD5B-6CCD-497F-B647-EF27C1200D0C}"/>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A8E0C6B1-22CB-47D6-AFD3-01B1A152EBDA}"/>
              </a:ext>
            </a:extLst>
          </p:cNvPr>
          <p:cNvSpPr>
            <a:spLocks noGrp="1"/>
          </p:cNvSpPr>
          <p:nvPr>
            <p:ph sz="half" idx="1"/>
          </p:nvPr>
        </p:nvSpPr>
        <p:spPr>
          <a:xfrm>
            <a:off x="457200" y="1600200"/>
            <a:ext cx="4038600" cy="4525963"/>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52E97162-674B-46B2-85F2-414DEE400C03}"/>
              </a:ext>
            </a:extLst>
          </p:cNvPr>
          <p:cNvSpPr>
            <a:spLocks noGrp="1"/>
          </p:cNvSpPr>
          <p:nvPr>
            <p:ph sz="half" idx="2"/>
          </p:nvPr>
        </p:nvSpPr>
        <p:spPr>
          <a:xfrm>
            <a:off x="4648200" y="1600200"/>
            <a:ext cx="4038600" cy="4525963"/>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CF7F1612-BB69-4A41-B132-D627AAD8D0B1}"/>
              </a:ext>
            </a:extLst>
          </p:cNvPr>
          <p:cNvSpPr>
            <a:spLocks noGrp="1"/>
          </p:cNvSpPr>
          <p:nvPr>
            <p:ph type="dt" sz="half" idx="10"/>
          </p:nvPr>
        </p:nvSpPr>
        <p:spPr/>
        <p:txBody>
          <a:bodyPr/>
          <a:lstStyle>
            <a:lvl1pPr>
              <a:defRPr/>
            </a:lvl1pPr>
          </a:lstStyle>
          <a:p>
            <a:endParaRPr lang="pt-BR" altLang="pt-BR"/>
          </a:p>
        </p:txBody>
      </p:sp>
      <p:sp>
        <p:nvSpPr>
          <p:cNvPr id="6" name="Espaço Reservado para Rodapé 5">
            <a:extLst>
              <a:ext uri="{FF2B5EF4-FFF2-40B4-BE49-F238E27FC236}">
                <a16:creationId xmlns:a16="http://schemas.microsoft.com/office/drawing/2014/main" id="{EF4E4090-7044-492C-A52C-8E9F66705D2E}"/>
              </a:ext>
            </a:extLst>
          </p:cNvPr>
          <p:cNvSpPr>
            <a:spLocks noGrp="1"/>
          </p:cNvSpPr>
          <p:nvPr>
            <p:ph type="ftr" sz="quarter" idx="11"/>
          </p:nvPr>
        </p:nvSpPr>
        <p:spPr/>
        <p:txBody>
          <a:bodyPr/>
          <a:lstStyle>
            <a:lvl1pPr>
              <a:defRPr/>
            </a:lvl1pPr>
          </a:lstStyle>
          <a:p>
            <a:endParaRPr lang="pt-BR" altLang="pt-BR"/>
          </a:p>
        </p:txBody>
      </p:sp>
      <p:sp>
        <p:nvSpPr>
          <p:cNvPr id="7" name="Espaço Reservado para Número de Slide 6">
            <a:extLst>
              <a:ext uri="{FF2B5EF4-FFF2-40B4-BE49-F238E27FC236}">
                <a16:creationId xmlns:a16="http://schemas.microsoft.com/office/drawing/2014/main" id="{97935FFA-4169-464C-93A3-C50C79EB2605}"/>
              </a:ext>
            </a:extLst>
          </p:cNvPr>
          <p:cNvSpPr>
            <a:spLocks noGrp="1"/>
          </p:cNvSpPr>
          <p:nvPr>
            <p:ph type="sldNum" sz="quarter" idx="12"/>
          </p:nvPr>
        </p:nvSpPr>
        <p:spPr/>
        <p:txBody>
          <a:bodyPr/>
          <a:lstStyle>
            <a:lvl1pPr>
              <a:defRPr/>
            </a:lvl1pPr>
          </a:lstStyle>
          <a:p>
            <a:fld id="{5ABC471E-AAA8-4240-921D-7ED022A1F05E}" type="slidenum">
              <a:rPr lang="pt-BR" altLang="pt-BR"/>
              <a:pPr/>
              <a:t>‹nº›</a:t>
            </a:fld>
            <a:endParaRPr lang="pt-BR" altLang="pt-BR"/>
          </a:p>
        </p:txBody>
      </p:sp>
    </p:spTree>
    <p:extLst>
      <p:ext uri="{BB962C8B-B14F-4D97-AF65-F5344CB8AC3E}">
        <p14:creationId xmlns:p14="http://schemas.microsoft.com/office/powerpoint/2010/main" val="4100534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4E370A4-AFF5-4DCC-8D4B-49DD7E07C434}"/>
              </a:ext>
            </a:extLst>
          </p:cNvPr>
          <p:cNvSpPr>
            <a:spLocks noGrp="1"/>
          </p:cNvSpPr>
          <p:nvPr>
            <p:ph type="title"/>
          </p:nvPr>
        </p:nvSpPr>
        <p:spPr>
          <a:xfrm>
            <a:off x="630238" y="365125"/>
            <a:ext cx="78867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7DA115BD-B126-41A8-BDD2-AD9319544634}"/>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285A7E68-0976-4F2C-9429-B2C84CA0909C}"/>
              </a:ext>
            </a:extLst>
          </p:cNvPr>
          <p:cNvSpPr>
            <a:spLocks noGrp="1"/>
          </p:cNvSpPr>
          <p:nvPr>
            <p:ph sz="half" idx="2"/>
          </p:nvPr>
        </p:nvSpPr>
        <p:spPr>
          <a:xfrm>
            <a:off x="630238" y="2505075"/>
            <a:ext cx="386873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088469F7-E4D7-4176-914A-355504A1B70D}"/>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901689AE-DB65-495D-AD78-A352E6E7AC0F}"/>
              </a:ext>
            </a:extLst>
          </p:cNvPr>
          <p:cNvSpPr>
            <a:spLocks noGrp="1"/>
          </p:cNvSpPr>
          <p:nvPr>
            <p:ph sz="quarter" idx="4"/>
          </p:nvPr>
        </p:nvSpPr>
        <p:spPr>
          <a:xfrm>
            <a:off x="4629150" y="2505075"/>
            <a:ext cx="38877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687CBED3-DA8B-42C7-8F18-813B8BE63F73}"/>
              </a:ext>
            </a:extLst>
          </p:cNvPr>
          <p:cNvSpPr>
            <a:spLocks noGrp="1"/>
          </p:cNvSpPr>
          <p:nvPr>
            <p:ph type="dt" sz="half" idx="10"/>
          </p:nvPr>
        </p:nvSpPr>
        <p:spPr/>
        <p:txBody>
          <a:bodyPr/>
          <a:lstStyle>
            <a:lvl1pPr>
              <a:defRPr/>
            </a:lvl1pPr>
          </a:lstStyle>
          <a:p>
            <a:endParaRPr lang="pt-BR" altLang="pt-BR"/>
          </a:p>
        </p:txBody>
      </p:sp>
      <p:sp>
        <p:nvSpPr>
          <p:cNvPr id="8" name="Espaço Reservado para Rodapé 7">
            <a:extLst>
              <a:ext uri="{FF2B5EF4-FFF2-40B4-BE49-F238E27FC236}">
                <a16:creationId xmlns:a16="http://schemas.microsoft.com/office/drawing/2014/main" id="{226BD522-0415-47CF-A973-20EAE111357B}"/>
              </a:ext>
            </a:extLst>
          </p:cNvPr>
          <p:cNvSpPr>
            <a:spLocks noGrp="1"/>
          </p:cNvSpPr>
          <p:nvPr>
            <p:ph type="ftr" sz="quarter" idx="11"/>
          </p:nvPr>
        </p:nvSpPr>
        <p:spPr/>
        <p:txBody>
          <a:bodyPr/>
          <a:lstStyle>
            <a:lvl1pPr>
              <a:defRPr/>
            </a:lvl1pPr>
          </a:lstStyle>
          <a:p>
            <a:endParaRPr lang="pt-BR" altLang="pt-BR"/>
          </a:p>
        </p:txBody>
      </p:sp>
      <p:sp>
        <p:nvSpPr>
          <p:cNvPr id="9" name="Espaço Reservado para Número de Slide 8">
            <a:extLst>
              <a:ext uri="{FF2B5EF4-FFF2-40B4-BE49-F238E27FC236}">
                <a16:creationId xmlns:a16="http://schemas.microsoft.com/office/drawing/2014/main" id="{CED10E5B-ACF4-44B0-9AA4-6610358A3966}"/>
              </a:ext>
            </a:extLst>
          </p:cNvPr>
          <p:cNvSpPr>
            <a:spLocks noGrp="1"/>
          </p:cNvSpPr>
          <p:nvPr>
            <p:ph type="sldNum" sz="quarter" idx="12"/>
          </p:nvPr>
        </p:nvSpPr>
        <p:spPr/>
        <p:txBody>
          <a:bodyPr/>
          <a:lstStyle>
            <a:lvl1pPr>
              <a:defRPr/>
            </a:lvl1pPr>
          </a:lstStyle>
          <a:p>
            <a:fld id="{16C03E07-201E-445B-B076-B122E7219A7B}" type="slidenum">
              <a:rPr lang="pt-BR" altLang="pt-BR"/>
              <a:pPr/>
              <a:t>‹nº›</a:t>
            </a:fld>
            <a:endParaRPr lang="pt-BR" altLang="pt-BR"/>
          </a:p>
        </p:txBody>
      </p:sp>
    </p:spTree>
    <p:extLst>
      <p:ext uri="{BB962C8B-B14F-4D97-AF65-F5344CB8AC3E}">
        <p14:creationId xmlns:p14="http://schemas.microsoft.com/office/powerpoint/2010/main" val="31377867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F232B4-620F-4D24-9FFB-4F3BD7640CBC}"/>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7EE1132C-E89A-4699-8553-C8984AC37794}"/>
              </a:ext>
            </a:extLst>
          </p:cNvPr>
          <p:cNvSpPr>
            <a:spLocks noGrp="1"/>
          </p:cNvSpPr>
          <p:nvPr>
            <p:ph type="dt" sz="half" idx="10"/>
          </p:nvPr>
        </p:nvSpPr>
        <p:spPr/>
        <p:txBody>
          <a:bodyPr/>
          <a:lstStyle>
            <a:lvl1pPr>
              <a:defRPr/>
            </a:lvl1pPr>
          </a:lstStyle>
          <a:p>
            <a:endParaRPr lang="pt-BR" altLang="pt-BR"/>
          </a:p>
        </p:txBody>
      </p:sp>
      <p:sp>
        <p:nvSpPr>
          <p:cNvPr id="4" name="Espaço Reservado para Rodapé 3">
            <a:extLst>
              <a:ext uri="{FF2B5EF4-FFF2-40B4-BE49-F238E27FC236}">
                <a16:creationId xmlns:a16="http://schemas.microsoft.com/office/drawing/2014/main" id="{CB102ABA-1BCD-46DF-838A-88FA3D8EB1A7}"/>
              </a:ext>
            </a:extLst>
          </p:cNvPr>
          <p:cNvSpPr>
            <a:spLocks noGrp="1"/>
          </p:cNvSpPr>
          <p:nvPr>
            <p:ph type="ftr" sz="quarter" idx="11"/>
          </p:nvPr>
        </p:nvSpPr>
        <p:spPr/>
        <p:txBody>
          <a:bodyPr/>
          <a:lstStyle>
            <a:lvl1pPr>
              <a:defRPr/>
            </a:lvl1pPr>
          </a:lstStyle>
          <a:p>
            <a:endParaRPr lang="pt-BR" altLang="pt-BR"/>
          </a:p>
        </p:txBody>
      </p:sp>
      <p:sp>
        <p:nvSpPr>
          <p:cNvPr id="5" name="Espaço Reservado para Número de Slide 4">
            <a:extLst>
              <a:ext uri="{FF2B5EF4-FFF2-40B4-BE49-F238E27FC236}">
                <a16:creationId xmlns:a16="http://schemas.microsoft.com/office/drawing/2014/main" id="{25697A7E-D5E0-4BB4-8CF5-42114EB6D535}"/>
              </a:ext>
            </a:extLst>
          </p:cNvPr>
          <p:cNvSpPr>
            <a:spLocks noGrp="1"/>
          </p:cNvSpPr>
          <p:nvPr>
            <p:ph type="sldNum" sz="quarter" idx="12"/>
          </p:nvPr>
        </p:nvSpPr>
        <p:spPr/>
        <p:txBody>
          <a:bodyPr/>
          <a:lstStyle>
            <a:lvl1pPr>
              <a:defRPr/>
            </a:lvl1pPr>
          </a:lstStyle>
          <a:p>
            <a:fld id="{14F5548D-0EAA-40C8-AFE2-014E69857712}" type="slidenum">
              <a:rPr lang="pt-BR" altLang="pt-BR"/>
              <a:pPr/>
              <a:t>‹nº›</a:t>
            </a:fld>
            <a:endParaRPr lang="pt-BR" altLang="pt-BR"/>
          </a:p>
        </p:txBody>
      </p:sp>
    </p:spTree>
    <p:extLst>
      <p:ext uri="{BB962C8B-B14F-4D97-AF65-F5344CB8AC3E}">
        <p14:creationId xmlns:p14="http://schemas.microsoft.com/office/powerpoint/2010/main" val="35008279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8D1D2B47-843A-4A7D-B3A3-D126237374A5}"/>
              </a:ext>
            </a:extLst>
          </p:cNvPr>
          <p:cNvSpPr>
            <a:spLocks noGrp="1"/>
          </p:cNvSpPr>
          <p:nvPr>
            <p:ph type="dt" sz="half" idx="10"/>
          </p:nvPr>
        </p:nvSpPr>
        <p:spPr/>
        <p:txBody>
          <a:bodyPr/>
          <a:lstStyle>
            <a:lvl1pPr>
              <a:defRPr/>
            </a:lvl1pPr>
          </a:lstStyle>
          <a:p>
            <a:endParaRPr lang="pt-BR" altLang="pt-BR"/>
          </a:p>
        </p:txBody>
      </p:sp>
      <p:sp>
        <p:nvSpPr>
          <p:cNvPr id="3" name="Espaço Reservado para Rodapé 2">
            <a:extLst>
              <a:ext uri="{FF2B5EF4-FFF2-40B4-BE49-F238E27FC236}">
                <a16:creationId xmlns:a16="http://schemas.microsoft.com/office/drawing/2014/main" id="{69D84221-9138-4E49-832E-5D06ECDBE9FB}"/>
              </a:ext>
            </a:extLst>
          </p:cNvPr>
          <p:cNvSpPr>
            <a:spLocks noGrp="1"/>
          </p:cNvSpPr>
          <p:nvPr>
            <p:ph type="ftr" sz="quarter" idx="11"/>
          </p:nvPr>
        </p:nvSpPr>
        <p:spPr/>
        <p:txBody>
          <a:bodyPr/>
          <a:lstStyle>
            <a:lvl1pPr>
              <a:defRPr/>
            </a:lvl1pPr>
          </a:lstStyle>
          <a:p>
            <a:endParaRPr lang="pt-BR" altLang="pt-BR"/>
          </a:p>
        </p:txBody>
      </p:sp>
      <p:sp>
        <p:nvSpPr>
          <p:cNvPr id="4" name="Espaço Reservado para Número de Slide 3">
            <a:extLst>
              <a:ext uri="{FF2B5EF4-FFF2-40B4-BE49-F238E27FC236}">
                <a16:creationId xmlns:a16="http://schemas.microsoft.com/office/drawing/2014/main" id="{3AF005DD-1985-4B57-9E6D-55D38440EADF}"/>
              </a:ext>
            </a:extLst>
          </p:cNvPr>
          <p:cNvSpPr>
            <a:spLocks noGrp="1"/>
          </p:cNvSpPr>
          <p:nvPr>
            <p:ph type="sldNum" sz="quarter" idx="12"/>
          </p:nvPr>
        </p:nvSpPr>
        <p:spPr/>
        <p:txBody>
          <a:bodyPr/>
          <a:lstStyle>
            <a:lvl1pPr>
              <a:defRPr/>
            </a:lvl1pPr>
          </a:lstStyle>
          <a:p>
            <a:fld id="{1EC29BCF-7C58-47F6-AB27-056C1C21AC0E}" type="slidenum">
              <a:rPr lang="pt-BR" altLang="pt-BR"/>
              <a:pPr/>
              <a:t>‹nº›</a:t>
            </a:fld>
            <a:endParaRPr lang="pt-BR" altLang="pt-BR"/>
          </a:p>
        </p:txBody>
      </p:sp>
    </p:spTree>
    <p:extLst>
      <p:ext uri="{BB962C8B-B14F-4D97-AF65-F5344CB8AC3E}">
        <p14:creationId xmlns:p14="http://schemas.microsoft.com/office/powerpoint/2010/main" val="10960806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33AB45F-229A-4BD6-9748-7F080B3CEDFF}"/>
              </a:ext>
            </a:extLst>
          </p:cNvPr>
          <p:cNvSpPr>
            <a:spLocks noGrp="1"/>
          </p:cNvSpPr>
          <p:nvPr>
            <p:ph type="title"/>
          </p:nvPr>
        </p:nvSpPr>
        <p:spPr>
          <a:xfrm>
            <a:off x="630238" y="457200"/>
            <a:ext cx="2949575"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7E2D341C-70B5-461F-BDBA-A83869B2CCD1}"/>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F441A567-27DC-4BBD-9C64-FC80D31A0A2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6BEDD3C8-8B11-47C7-B3F5-D1A6AB3E7B8C}"/>
              </a:ext>
            </a:extLst>
          </p:cNvPr>
          <p:cNvSpPr>
            <a:spLocks noGrp="1"/>
          </p:cNvSpPr>
          <p:nvPr>
            <p:ph type="dt" sz="half" idx="10"/>
          </p:nvPr>
        </p:nvSpPr>
        <p:spPr/>
        <p:txBody>
          <a:bodyPr/>
          <a:lstStyle>
            <a:lvl1pPr>
              <a:defRPr/>
            </a:lvl1pPr>
          </a:lstStyle>
          <a:p>
            <a:endParaRPr lang="pt-BR" altLang="pt-BR"/>
          </a:p>
        </p:txBody>
      </p:sp>
      <p:sp>
        <p:nvSpPr>
          <p:cNvPr id="6" name="Espaço Reservado para Rodapé 5">
            <a:extLst>
              <a:ext uri="{FF2B5EF4-FFF2-40B4-BE49-F238E27FC236}">
                <a16:creationId xmlns:a16="http://schemas.microsoft.com/office/drawing/2014/main" id="{EAC6CA91-9617-4E4F-98F0-0D8EE10695E2}"/>
              </a:ext>
            </a:extLst>
          </p:cNvPr>
          <p:cNvSpPr>
            <a:spLocks noGrp="1"/>
          </p:cNvSpPr>
          <p:nvPr>
            <p:ph type="ftr" sz="quarter" idx="11"/>
          </p:nvPr>
        </p:nvSpPr>
        <p:spPr/>
        <p:txBody>
          <a:bodyPr/>
          <a:lstStyle>
            <a:lvl1pPr>
              <a:defRPr/>
            </a:lvl1pPr>
          </a:lstStyle>
          <a:p>
            <a:endParaRPr lang="pt-BR" altLang="pt-BR"/>
          </a:p>
        </p:txBody>
      </p:sp>
      <p:sp>
        <p:nvSpPr>
          <p:cNvPr id="7" name="Espaço Reservado para Número de Slide 6">
            <a:extLst>
              <a:ext uri="{FF2B5EF4-FFF2-40B4-BE49-F238E27FC236}">
                <a16:creationId xmlns:a16="http://schemas.microsoft.com/office/drawing/2014/main" id="{2CAA0EE9-914C-42D9-976F-684A787164AB}"/>
              </a:ext>
            </a:extLst>
          </p:cNvPr>
          <p:cNvSpPr>
            <a:spLocks noGrp="1"/>
          </p:cNvSpPr>
          <p:nvPr>
            <p:ph type="sldNum" sz="quarter" idx="12"/>
          </p:nvPr>
        </p:nvSpPr>
        <p:spPr/>
        <p:txBody>
          <a:bodyPr/>
          <a:lstStyle>
            <a:lvl1pPr>
              <a:defRPr/>
            </a:lvl1pPr>
          </a:lstStyle>
          <a:p>
            <a:fld id="{72CA4365-ABFC-4B4C-A6D8-CCDBDF3677B4}" type="slidenum">
              <a:rPr lang="pt-BR" altLang="pt-BR"/>
              <a:pPr/>
              <a:t>‹nº›</a:t>
            </a:fld>
            <a:endParaRPr lang="pt-BR" altLang="pt-BR"/>
          </a:p>
        </p:txBody>
      </p:sp>
    </p:spTree>
    <p:extLst>
      <p:ext uri="{BB962C8B-B14F-4D97-AF65-F5344CB8AC3E}">
        <p14:creationId xmlns:p14="http://schemas.microsoft.com/office/powerpoint/2010/main" val="1856502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B9429A0-05E3-463E-89C1-6100B4542377}"/>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7A92ADE1-AD8D-4FBA-8653-48ABBEFCADE8}"/>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B55E90FF-04A9-41FC-A7AC-FBFB1F0F6950}"/>
              </a:ext>
            </a:extLst>
          </p:cNvPr>
          <p:cNvSpPr>
            <a:spLocks noGrp="1"/>
          </p:cNvSpPr>
          <p:nvPr>
            <p:ph type="dt" sz="half" idx="10"/>
          </p:nvPr>
        </p:nvSpPr>
        <p:spPr/>
        <p:txBody>
          <a:bodyPr/>
          <a:lstStyle>
            <a:lvl1pPr>
              <a:defRPr/>
            </a:lvl1pPr>
          </a:lstStyle>
          <a:p>
            <a:endParaRPr lang="pt-BR" altLang="pt-BR"/>
          </a:p>
        </p:txBody>
      </p:sp>
      <p:sp>
        <p:nvSpPr>
          <p:cNvPr id="5" name="Espaço Reservado para Rodapé 4">
            <a:extLst>
              <a:ext uri="{FF2B5EF4-FFF2-40B4-BE49-F238E27FC236}">
                <a16:creationId xmlns:a16="http://schemas.microsoft.com/office/drawing/2014/main" id="{FE15F182-6344-4F54-931F-CD390B202FA7}"/>
              </a:ext>
            </a:extLst>
          </p:cNvPr>
          <p:cNvSpPr>
            <a:spLocks noGrp="1"/>
          </p:cNvSpPr>
          <p:nvPr>
            <p:ph type="ftr" sz="quarter" idx="11"/>
          </p:nvPr>
        </p:nvSpPr>
        <p:spPr/>
        <p:txBody>
          <a:bodyPr/>
          <a:lstStyle>
            <a:lvl1pPr>
              <a:defRPr/>
            </a:lvl1pPr>
          </a:lstStyle>
          <a:p>
            <a:endParaRPr lang="pt-BR" altLang="pt-BR"/>
          </a:p>
        </p:txBody>
      </p:sp>
      <p:sp>
        <p:nvSpPr>
          <p:cNvPr id="6" name="Espaço Reservado para Número de Slide 5">
            <a:extLst>
              <a:ext uri="{FF2B5EF4-FFF2-40B4-BE49-F238E27FC236}">
                <a16:creationId xmlns:a16="http://schemas.microsoft.com/office/drawing/2014/main" id="{2ED01482-E9CF-4BFA-8499-EF31FCBB930B}"/>
              </a:ext>
            </a:extLst>
          </p:cNvPr>
          <p:cNvSpPr>
            <a:spLocks noGrp="1"/>
          </p:cNvSpPr>
          <p:nvPr>
            <p:ph type="sldNum" sz="quarter" idx="12"/>
          </p:nvPr>
        </p:nvSpPr>
        <p:spPr/>
        <p:txBody>
          <a:bodyPr/>
          <a:lstStyle>
            <a:lvl1pPr>
              <a:defRPr/>
            </a:lvl1pPr>
          </a:lstStyle>
          <a:p>
            <a:fld id="{17F3D8D7-3AAC-465E-A503-D6E949FC6571}" type="slidenum">
              <a:rPr lang="pt-BR" altLang="pt-BR"/>
              <a:pPr/>
              <a:t>‹nº›</a:t>
            </a:fld>
            <a:endParaRPr lang="pt-BR" altLang="pt-BR"/>
          </a:p>
        </p:txBody>
      </p:sp>
    </p:spTree>
    <p:extLst>
      <p:ext uri="{BB962C8B-B14F-4D97-AF65-F5344CB8AC3E}">
        <p14:creationId xmlns:p14="http://schemas.microsoft.com/office/powerpoint/2010/main" val="38952818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5DF20D-5D3B-4728-9A90-4777BCE6BCE1}"/>
              </a:ext>
            </a:extLst>
          </p:cNvPr>
          <p:cNvSpPr>
            <a:spLocks noGrp="1"/>
          </p:cNvSpPr>
          <p:nvPr>
            <p:ph type="title"/>
          </p:nvPr>
        </p:nvSpPr>
        <p:spPr>
          <a:xfrm>
            <a:off x="630238" y="457200"/>
            <a:ext cx="2949575"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E96B5589-DD93-41F1-9085-FC3F4965C302}"/>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73787E31-C44F-48CB-8860-43CECAF718D3}"/>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6876DBE7-5F46-4D72-8895-2E254E8121F6}"/>
              </a:ext>
            </a:extLst>
          </p:cNvPr>
          <p:cNvSpPr>
            <a:spLocks noGrp="1"/>
          </p:cNvSpPr>
          <p:nvPr>
            <p:ph type="dt" sz="half" idx="10"/>
          </p:nvPr>
        </p:nvSpPr>
        <p:spPr/>
        <p:txBody>
          <a:bodyPr/>
          <a:lstStyle>
            <a:lvl1pPr>
              <a:defRPr/>
            </a:lvl1pPr>
          </a:lstStyle>
          <a:p>
            <a:endParaRPr lang="pt-BR" altLang="pt-BR"/>
          </a:p>
        </p:txBody>
      </p:sp>
      <p:sp>
        <p:nvSpPr>
          <p:cNvPr id="6" name="Espaço Reservado para Rodapé 5">
            <a:extLst>
              <a:ext uri="{FF2B5EF4-FFF2-40B4-BE49-F238E27FC236}">
                <a16:creationId xmlns:a16="http://schemas.microsoft.com/office/drawing/2014/main" id="{96CBC4F3-5734-4EAB-8C79-D426693E6D70}"/>
              </a:ext>
            </a:extLst>
          </p:cNvPr>
          <p:cNvSpPr>
            <a:spLocks noGrp="1"/>
          </p:cNvSpPr>
          <p:nvPr>
            <p:ph type="ftr" sz="quarter" idx="11"/>
          </p:nvPr>
        </p:nvSpPr>
        <p:spPr/>
        <p:txBody>
          <a:bodyPr/>
          <a:lstStyle>
            <a:lvl1pPr>
              <a:defRPr/>
            </a:lvl1pPr>
          </a:lstStyle>
          <a:p>
            <a:endParaRPr lang="pt-BR" altLang="pt-BR"/>
          </a:p>
        </p:txBody>
      </p:sp>
      <p:sp>
        <p:nvSpPr>
          <p:cNvPr id="7" name="Espaço Reservado para Número de Slide 6">
            <a:extLst>
              <a:ext uri="{FF2B5EF4-FFF2-40B4-BE49-F238E27FC236}">
                <a16:creationId xmlns:a16="http://schemas.microsoft.com/office/drawing/2014/main" id="{83F5D767-BA71-4A91-BCE5-91F3E9BE021F}"/>
              </a:ext>
            </a:extLst>
          </p:cNvPr>
          <p:cNvSpPr>
            <a:spLocks noGrp="1"/>
          </p:cNvSpPr>
          <p:nvPr>
            <p:ph type="sldNum" sz="quarter" idx="12"/>
          </p:nvPr>
        </p:nvSpPr>
        <p:spPr/>
        <p:txBody>
          <a:bodyPr/>
          <a:lstStyle>
            <a:lvl1pPr>
              <a:defRPr/>
            </a:lvl1pPr>
          </a:lstStyle>
          <a:p>
            <a:fld id="{32F04E88-A76A-4B3B-A3CF-53FB017F849F}" type="slidenum">
              <a:rPr lang="pt-BR" altLang="pt-BR"/>
              <a:pPr/>
              <a:t>‹nº›</a:t>
            </a:fld>
            <a:endParaRPr lang="pt-BR" altLang="pt-BR"/>
          </a:p>
        </p:txBody>
      </p:sp>
    </p:spTree>
    <p:extLst>
      <p:ext uri="{BB962C8B-B14F-4D97-AF65-F5344CB8AC3E}">
        <p14:creationId xmlns:p14="http://schemas.microsoft.com/office/powerpoint/2010/main" val="9701804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AB3257-8C06-4781-94C2-0ECC19B51392}"/>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63F97E87-4419-4692-B1CD-6C5C22C3F957}"/>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5C4272C4-BB90-4D41-B5D8-5F785E5DBB84}"/>
              </a:ext>
            </a:extLst>
          </p:cNvPr>
          <p:cNvSpPr>
            <a:spLocks noGrp="1"/>
          </p:cNvSpPr>
          <p:nvPr>
            <p:ph type="dt" sz="half" idx="10"/>
          </p:nvPr>
        </p:nvSpPr>
        <p:spPr/>
        <p:txBody>
          <a:bodyPr/>
          <a:lstStyle>
            <a:lvl1pPr>
              <a:defRPr/>
            </a:lvl1pPr>
          </a:lstStyle>
          <a:p>
            <a:endParaRPr lang="pt-BR" altLang="pt-BR"/>
          </a:p>
        </p:txBody>
      </p:sp>
      <p:sp>
        <p:nvSpPr>
          <p:cNvPr id="5" name="Espaço Reservado para Rodapé 4">
            <a:extLst>
              <a:ext uri="{FF2B5EF4-FFF2-40B4-BE49-F238E27FC236}">
                <a16:creationId xmlns:a16="http://schemas.microsoft.com/office/drawing/2014/main" id="{9BB900B1-4DD9-4657-AF29-35EB39D1C6A9}"/>
              </a:ext>
            </a:extLst>
          </p:cNvPr>
          <p:cNvSpPr>
            <a:spLocks noGrp="1"/>
          </p:cNvSpPr>
          <p:nvPr>
            <p:ph type="ftr" sz="quarter" idx="11"/>
          </p:nvPr>
        </p:nvSpPr>
        <p:spPr/>
        <p:txBody>
          <a:bodyPr/>
          <a:lstStyle>
            <a:lvl1pPr>
              <a:defRPr/>
            </a:lvl1pPr>
          </a:lstStyle>
          <a:p>
            <a:endParaRPr lang="pt-BR" altLang="pt-BR"/>
          </a:p>
        </p:txBody>
      </p:sp>
      <p:sp>
        <p:nvSpPr>
          <p:cNvPr id="6" name="Espaço Reservado para Número de Slide 5">
            <a:extLst>
              <a:ext uri="{FF2B5EF4-FFF2-40B4-BE49-F238E27FC236}">
                <a16:creationId xmlns:a16="http://schemas.microsoft.com/office/drawing/2014/main" id="{848895BD-CF46-4993-A129-0DA435F215AA}"/>
              </a:ext>
            </a:extLst>
          </p:cNvPr>
          <p:cNvSpPr>
            <a:spLocks noGrp="1"/>
          </p:cNvSpPr>
          <p:nvPr>
            <p:ph type="sldNum" sz="quarter" idx="12"/>
          </p:nvPr>
        </p:nvSpPr>
        <p:spPr/>
        <p:txBody>
          <a:bodyPr/>
          <a:lstStyle>
            <a:lvl1pPr>
              <a:defRPr/>
            </a:lvl1pPr>
          </a:lstStyle>
          <a:p>
            <a:fld id="{56F2033C-7C0E-4CCE-8A91-C667DD2A9CBD}" type="slidenum">
              <a:rPr lang="pt-BR" altLang="pt-BR"/>
              <a:pPr/>
              <a:t>‹nº›</a:t>
            </a:fld>
            <a:endParaRPr lang="pt-BR" altLang="pt-BR"/>
          </a:p>
        </p:txBody>
      </p:sp>
    </p:spTree>
    <p:extLst>
      <p:ext uri="{BB962C8B-B14F-4D97-AF65-F5344CB8AC3E}">
        <p14:creationId xmlns:p14="http://schemas.microsoft.com/office/powerpoint/2010/main" val="20530090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F792028F-D4E8-4121-B290-2B22A06A1109}"/>
              </a:ext>
            </a:extLst>
          </p:cNvPr>
          <p:cNvSpPr>
            <a:spLocks noGrp="1"/>
          </p:cNvSpPr>
          <p:nvPr>
            <p:ph type="title" orient="vert"/>
          </p:nvPr>
        </p:nvSpPr>
        <p:spPr>
          <a:xfrm>
            <a:off x="6629400" y="274638"/>
            <a:ext cx="2057400" cy="5851525"/>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ABEB3E0E-8615-4D04-AB56-7DAFE7F95FD3}"/>
              </a:ext>
            </a:extLst>
          </p:cNvPr>
          <p:cNvSpPr>
            <a:spLocks noGrp="1"/>
          </p:cNvSpPr>
          <p:nvPr>
            <p:ph type="body" orient="vert" idx="1"/>
          </p:nvPr>
        </p:nvSpPr>
        <p:spPr>
          <a:xfrm>
            <a:off x="457200" y="274638"/>
            <a:ext cx="6019800" cy="5851525"/>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149AC9BE-6512-4025-9150-C2EF65710FF6}"/>
              </a:ext>
            </a:extLst>
          </p:cNvPr>
          <p:cNvSpPr>
            <a:spLocks noGrp="1"/>
          </p:cNvSpPr>
          <p:nvPr>
            <p:ph type="dt" sz="half" idx="10"/>
          </p:nvPr>
        </p:nvSpPr>
        <p:spPr/>
        <p:txBody>
          <a:bodyPr/>
          <a:lstStyle>
            <a:lvl1pPr>
              <a:defRPr/>
            </a:lvl1pPr>
          </a:lstStyle>
          <a:p>
            <a:endParaRPr lang="pt-BR" altLang="pt-BR"/>
          </a:p>
        </p:txBody>
      </p:sp>
      <p:sp>
        <p:nvSpPr>
          <p:cNvPr id="5" name="Espaço Reservado para Rodapé 4">
            <a:extLst>
              <a:ext uri="{FF2B5EF4-FFF2-40B4-BE49-F238E27FC236}">
                <a16:creationId xmlns:a16="http://schemas.microsoft.com/office/drawing/2014/main" id="{17C2F6CE-2075-48AE-ABAD-258ACE400F0C}"/>
              </a:ext>
            </a:extLst>
          </p:cNvPr>
          <p:cNvSpPr>
            <a:spLocks noGrp="1"/>
          </p:cNvSpPr>
          <p:nvPr>
            <p:ph type="ftr" sz="quarter" idx="11"/>
          </p:nvPr>
        </p:nvSpPr>
        <p:spPr/>
        <p:txBody>
          <a:bodyPr/>
          <a:lstStyle>
            <a:lvl1pPr>
              <a:defRPr/>
            </a:lvl1pPr>
          </a:lstStyle>
          <a:p>
            <a:endParaRPr lang="pt-BR" altLang="pt-BR"/>
          </a:p>
        </p:txBody>
      </p:sp>
      <p:sp>
        <p:nvSpPr>
          <p:cNvPr id="6" name="Espaço Reservado para Número de Slide 5">
            <a:extLst>
              <a:ext uri="{FF2B5EF4-FFF2-40B4-BE49-F238E27FC236}">
                <a16:creationId xmlns:a16="http://schemas.microsoft.com/office/drawing/2014/main" id="{98F72C3E-F01F-4AD3-9555-834A620B5DD6}"/>
              </a:ext>
            </a:extLst>
          </p:cNvPr>
          <p:cNvSpPr>
            <a:spLocks noGrp="1"/>
          </p:cNvSpPr>
          <p:nvPr>
            <p:ph type="sldNum" sz="quarter" idx="12"/>
          </p:nvPr>
        </p:nvSpPr>
        <p:spPr/>
        <p:txBody>
          <a:bodyPr/>
          <a:lstStyle>
            <a:lvl1pPr>
              <a:defRPr/>
            </a:lvl1pPr>
          </a:lstStyle>
          <a:p>
            <a:fld id="{CA03A28C-CADF-470A-87B1-0E70918A6112}" type="slidenum">
              <a:rPr lang="pt-BR" altLang="pt-BR"/>
              <a:pPr/>
              <a:t>‹nº›</a:t>
            </a:fld>
            <a:endParaRPr lang="pt-BR" altLang="pt-BR"/>
          </a:p>
        </p:txBody>
      </p:sp>
    </p:spTree>
    <p:extLst>
      <p:ext uri="{BB962C8B-B14F-4D97-AF65-F5344CB8AC3E}">
        <p14:creationId xmlns:p14="http://schemas.microsoft.com/office/powerpoint/2010/main" val="27968315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5658B0-D10A-475A-9397-FCBDBE279E6E}"/>
              </a:ext>
            </a:extLst>
          </p:cNvPr>
          <p:cNvSpPr>
            <a:spLocks noGrp="1"/>
          </p:cNvSpPr>
          <p:nvPr>
            <p:ph type="title"/>
          </p:nvPr>
        </p:nvSpPr>
        <p:spPr>
          <a:xfrm>
            <a:off x="623888" y="1709738"/>
            <a:ext cx="78867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8D70F3E3-DB42-4478-BA49-19A3DCC9837F}"/>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4B415277-95A8-4F53-AC06-27CC4F46076B}"/>
              </a:ext>
            </a:extLst>
          </p:cNvPr>
          <p:cNvSpPr>
            <a:spLocks noGrp="1"/>
          </p:cNvSpPr>
          <p:nvPr>
            <p:ph type="dt" sz="half" idx="10"/>
          </p:nvPr>
        </p:nvSpPr>
        <p:spPr/>
        <p:txBody>
          <a:bodyPr/>
          <a:lstStyle>
            <a:lvl1pPr>
              <a:defRPr/>
            </a:lvl1pPr>
          </a:lstStyle>
          <a:p>
            <a:endParaRPr lang="pt-BR" altLang="pt-BR"/>
          </a:p>
        </p:txBody>
      </p:sp>
      <p:sp>
        <p:nvSpPr>
          <p:cNvPr id="5" name="Espaço Reservado para Rodapé 4">
            <a:extLst>
              <a:ext uri="{FF2B5EF4-FFF2-40B4-BE49-F238E27FC236}">
                <a16:creationId xmlns:a16="http://schemas.microsoft.com/office/drawing/2014/main" id="{3AB2549A-F206-41EE-8D66-D924FD47BD3A}"/>
              </a:ext>
            </a:extLst>
          </p:cNvPr>
          <p:cNvSpPr>
            <a:spLocks noGrp="1"/>
          </p:cNvSpPr>
          <p:nvPr>
            <p:ph type="ftr" sz="quarter" idx="11"/>
          </p:nvPr>
        </p:nvSpPr>
        <p:spPr/>
        <p:txBody>
          <a:bodyPr/>
          <a:lstStyle>
            <a:lvl1pPr>
              <a:defRPr/>
            </a:lvl1pPr>
          </a:lstStyle>
          <a:p>
            <a:endParaRPr lang="pt-BR" altLang="pt-BR"/>
          </a:p>
        </p:txBody>
      </p:sp>
      <p:sp>
        <p:nvSpPr>
          <p:cNvPr id="6" name="Espaço Reservado para Número de Slide 5">
            <a:extLst>
              <a:ext uri="{FF2B5EF4-FFF2-40B4-BE49-F238E27FC236}">
                <a16:creationId xmlns:a16="http://schemas.microsoft.com/office/drawing/2014/main" id="{DE4F6144-7E73-482A-9377-6729D254FBFC}"/>
              </a:ext>
            </a:extLst>
          </p:cNvPr>
          <p:cNvSpPr>
            <a:spLocks noGrp="1"/>
          </p:cNvSpPr>
          <p:nvPr>
            <p:ph type="sldNum" sz="quarter" idx="12"/>
          </p:nvPr>
        </p:nvSpPr>
        <p:spPr/>
        <p:txBody>
          <a:bodyPr/>
          <a:lstStyle>
            <a:lvl1pPr>
              <a:defRPr/>
            </a:lvl1pPr>
          </a:lstStyle>
          <a:p>
            <a:fld id="{39677F32-AB92-4C7F-ACD4-C5745D69478B}" type="slidenum">
              <a:rPr lang="pt-BR" altLang="pt-BR"/>
              <a:pPr/>
              <a:t>‹nº›</a:t>
            </a:fld>
            <a:endParaRPr lang="pt-BR" altLang="pt-BR"/>
          </a:p>
        </p:txBody>
      </p:sp>
    </p:spTree>
    <p:extLst>
      <p:ext uri="{BB962C8B-B14F-4D97-AF65-F5344CB8AC3E}">
        <p14:creationId xmlns:p14="http://schemas.microsoft.com/office/powerpoint/2010/main" val="24806001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4D2CFDE-014E-4697-AAC6-A72CF1294478}"/>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85BD4059-9FA8-48AF-BB19-0B82B0AD7949}"/>
              </a:ext>
            </a:extLst>
          </p:cNvPr>
          <p:cNvSpPr>
            <a:spLocks noGrp="1"/>
          </p:cNvSpPr>
          <p:nvPr>
            <p:ph sz="half" idx="1"/>
          </p:nvPr>
        </p:nvSpPr>
        <p:spPr>
          <a:xfrm>
            <a:off x="457200" y="1600200"/>
            <a:ext cx="4038600" cy="4530725"/>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BB73AA4F-8916-45DA-93B7-5DCD4B347FC1}"/>
              </a:ext>
            </a:extLst>
          </p:cNvPr>
          <p:cNvSpPr>
            <a:spLocks noGrp="1"/>
          </p:cNvSpPr>
          <p:nvPr>
            <p:ph sz="half" idx="2"/>
          </p:nvPr>
        </p:nvSpPr>
        <p:spPr>
          <a:xfrm>
            <a:off x="4648200" y="1600200"/>
            <a:ext cx="4038600" cy="4530725"/>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064E6935-2197-426D-B101-A80B25A6CF65}"/>
              </a:ext>
            </a:extLst>
          </p:cNvPr>
          <p:cNvSpPr>
            <a:spLocks noGrp="1"/>
          </p:cNvSpPr>
          <p:nvPr>
            <p:ph type="dt" sz="half" idx="10"/>
          </p:nvPr>
        </p:nvSpPr>
        <p:spPr/>
        <p:txBody>
          <a:bodyPr/>
          <a:lstStyle>
            <a:lvl1pPr>
              <a:defRPr/>
            </a:lvl1pPr>
          </a:lstStyle>
          <a:p>
            <a:endParaRPr lang="pt-BR" altLang="pt-BR"/>
          </a:p>
        </p:txBody>
      </p:sp>
      <p:sp>
        <p:nvSpPr>
          <p:cNvPr id="6" name="Espaço Reservado para Rodapé 5">
            <a:extLst>
              <a:ext uri="{FF2B5EF4-FFF2-40B4-BE49-F238E27FC236}">
                <a16:creationId xmlns:a16="http://schemas.microsoft.com/office/drawing/2014/main" id="{9D5B1654-ECEF-4380-9BDB-09F1E5D63328}"/>
              </a:ext>
            </a:extLst>
          </p:cNvPr>
          <p:cNvSpPr>
            <a:spLocks noGrp="1"/>
          </p:cNvSpPr>
          <p:nvPr>
            <p:ph type="ftr" sz="quarter" idx="11"/>
          </p:nvPr>
        </p:nvSpPr>
        <p:spPr/>
        <p:txBody>
          <a:bodyPr/>
          <a:lstStyle>
            <a:lvl1pPr>
              <a:defRPr/>
            </a:lvl1pPr>
          </a:lstStyle>
          <a:p>
            <a:endParaRPr lang="pt-BR" altLang="pt-BR"/>
          </a:p>
        </p:txBody>
      </p:sp>
      <p:sp>
        <p:nvSpPr>
          <p:cNvPr id="7" name="Espaço Reservado para Número de Slide 6">
            <a:extLst>
              <a:ext uri="{FF2B5EF4-FFF2-40B4-BE49-F238E27FC236}">
                <a16:creationId xmlns:a16="http://schemas.microsoft.com/office/drawing/2014/main" id="{AD775345-EE3A-41EF-92D8-33A3CF305E35}"/>
              </a:ext>
            </a:extLst>
          </p:cNvPr>
          <p:cNvSpPr>
            <a:spLocks noGrp="1"/>
          </p:cNvSpPr>
          <p:nvPr>
            <p:ph type="sldNum" sz="quarter" idx="12"/>
          </p:nvPr>
        </p:nvSpPr>
        <p:spPr/>
        <p:txBody>
          <a:bodyPr/>
          <a:lstStyle>
            <a:lvl1pPr>
              <a:defRPr/>
            </a:lvl1pPr>
          </a:lstStyle>
          <a:p>
            <a:fld id="{ABF95458-5C40-4040-9AC4-AAB63A483AFD}" type="slidenum">
              <a:rPr lang="pt-BR" altLang="pt-BR"/>
              <a:pPr/>
              <a:t>‹nº›</a:t>
            </a:fld>
            <a:endParaRPr lang="pt-BR" altLang="pt-BR"/>
          </a:p>
        </p:txBody>
      </p:sp>
    </p:spTree>
    <p:extLst>
      <p:ext uri="{BB962C8B-B14F-4D97-AF65-F5344CB8AC3E}">
        <p14:creationId xmlns:p14="http://schemas.microsoft.com/office/powerpoint/2010/main" val="1955784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3552A21-B405-4E2D-893A-5A9DD467CA1E}"/>
              </a:ext>
            </a:extLst>
          </p:cNvPr>
          <p:cNvSpPr>
            <a:spLocks noGrp="1"/>
          </p:cNvSpPr>
          <p:nvPr>
            <p:ph type="title"/>
          </p:nvPr>
        </p:nvSpPr>
        <p:spPr>
          <a:xfrm>
            <a:off x="630238" y="365125"/>
            <a:ext cx="78867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81B98556-EA83-4E9C-8715-8109673B700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7158D88B-9193-420F-8219-95754EA79069}"/>
              </a:ext>
            </a:extLst>
          </p:cNvPr>
          <p:cNvSpPr>
            <a:spLocks noGrp="1"/>
          </p:cNvSpPr>
          <p:nvPr>
            <p:ph sz="half" idx="2"/>
          </p:nvPr>
        </p:nvSpPr>
        <p:spPr>
          <a:xfrm>
            <a:off x="630238" y="2505075"/>
            <a:ext cx="386873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671F0C65-F7A6-46A2-A138-1F42B78C3959}"/>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092D294D-5690-4CF9-9C97-18C4FF581ECC}"/>
              </a:ext>
            </a:extLst>
          </p:cNvPr>
          <p:cNvSpPr>
            <a:spLocks noGrp="1"/>
          </p:cNvSpPr>
          <p:nvPr>
            <p:ph sz="quarter" idx="4"/>
          </p:nvPr>
        </p:nvSpPr>
        <p:spPr>
          <a:xfrm>
            <a:off x="4629150" y="2505075"/>
            <a:ext cx="38877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50A6C2E1-4B45-4220-AFFD-8983E1346539}"/>
              </a:ext>
            </a:extLst>
          </p:cNvPr>
          <p:cNvSpPr>
            <a:spLocks noGrp="1"/>
          </p:cNvSpPr>
          <p:nvPr>
            <p:ph type="dt" sz="half" idx="10"/>
          </p:nvPr>
        </p:nvSpPr>
        <p:spPr/>
        <p:txBody>
          <a:bodyPr/>
          <a:lstStyle>
            <a:lvl1pPr>
              <a:defRPr/>
            </a:lvl1pPr>
          </a:lstStyle>
          <a:p>
            <a:endParaRPr lang="pt-BR" altLang="pt-BR"/>
          </a:p>
        </p:txBody>
      </p:sp>
      <p:sp>
        <p:nvSpPr>
          <p:cNvPr id="8" name="Espaço Reservado para Rodapé 7">
            <a:extLst>
              <a:ext uri="{FF2B5EF4-FFF2-40B4-BE49-F238E27FC236}">
                <a16:creationId xmlns:a16="http://schemas.microsoft.com/office/drawing/2014/main" id="{C610DC2D-4BF9-4DB1-A1FE-E0800DA36366}"/>
              </a:ext>
            </a:extLst>
          </p:cNvPr>
          <p:cNvSpPr>
            <a:spLocks noGrp="1"/>
          </p:cNvSpPr>
          <p:nvPr>
            <p:ph type="ftr" sz="quarter" idx="11"/>
          </p:nvPr>
        </p:nvSpPr>
        <p:spPr/>
        <p:txBody>
          <a:bodyPr/>
          <a:lstStyle>
            <a:lvl1pPr>
              <a:defRPr/>
            </a:lvl1pPr>
          </a:lstStyle>
          <a:p>
            <a:endParaRPr lang="pt-BR" altLang="pt-BR"/>
          </a:p>
        </p:txBody>
      </p:sp>
      <p:sp>
        <p:nvSpPr>
          <p:cNvPr id="9" name="Espaço Reservado para Número de Slide 8">
            <a:extLst>
              <a:ext uri="{FF2B5EF4-FFF2-40B4-BE49-F238E27FC236}">
                <a16:creationId xmlns:a16="http://schemas.microsoft.com/office/drawing/2014/main" id="{D89AD998-E248-4A28-A013-B38850A8EF02}"/>
              </a:ext>
            </a:extLst>
          </p:cNvPr>
          <p:cNvSpPr>
            <a:spLocks noGrp="1"/>
          </p:cNvSpPr>
          <p:nvPr>
            <p:ph type="sldNum" sz="quarter" idx="12"/>
          </p:nvPr>
        </p:nvSpPr>
        <p:spPr/>
        <p:txBody>
          <a:bodyPr/>
          <a:lstStyle>
            <a:lvl1pPr>
              <a:defRPr/>
            </a:lvl1pPr>
          </a:lstStyle>
          <a:p>
            <a:fld id="{C63B2EF3-F156-40B5-BD3E-49BABAC0D48E}" type="slidenum">
              <a:rPr lang="pt-BR" altLang="pt-BR"/>
              <a:pPr/>
              <a:t>‹nº›</a:t>
            </a:fld>
            <a:endParaRPr lang="pt-BR" altLang="pt-BR"/>
          </a:p>
        </p:txBody>
      </p:sp>
    </p:spTree>
    <p:extLst>
      <p:ext uri="{BB962C8B-B14F-4D97-AF65-F5344CB8AC3E}">
        <p14:creationId xmlns:p14="http://schemas.microsoft.com/office/powerpoint/2010/main" val="144255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952A151-449E-43DB-B27D-8CB931248598}"/>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2CD89FA2-0F8F-434E-A6B1-1A22CDA1646C}"/>
              </a:ext>
            </a:extLst>
          </p:cNvPr>
          <p:cNvSpPr>
            <a:spLocks noGrp="1"/>
          </p:cNvSpPr>
          <p:nvPr>
            <p:ph type="dt" sz="half" idx="10"/>
          </p:nvPr>
        </p:nvSpPr>
        <p:spPr/>
        <p:txBody>
          <a:bodyPr/>
          <a:lstStyle>
            <a:lvl1pPr>
              <a:defRPr/>
            </a:lvl1pPr>
          </a:lstStyle>
          <a:p>
            <a:endParaRPr lang="pt-BR" altLang="pt-BR"/>
          </a:p>
        </p:txBody>
      </p:sp>
      <p:sp>
        <p:nvSpPr>
          <p:cNvPr id="4" name="Espaço Reservado para Rodapé 3">
            <a:extLst>
              <a:ext uri="{FF2B5EF4-FFF2-40B4-BE49-F238E27FC236}">
                <a16:creationId xmlns:a16="http://schemas.microsoft.com/office/drawing/2014/main" id="{C0D74AC3-9C6E-4CB8-B958-D5A91B523AAB}"/>
              </a:ext>
            </a:extLst>
          </p:cNvPr>
          <p:cNvSpPr>
            <a:spLocks noGrp="1"/>
          </p:cNvSpPr>
          <p:nvPr>
            <p:ph type="ftr" sz="quarter" idx="11"/>
          </p:nvPr>
        </p:nvSpPr>
        <p:spPr/>
        <p:txBody>
          <a:bodyPr/>
          <a:lstStyle>
            <a:lvl1pPr>
              <a:defRPr/>
            </a:lvl1pPr>
          </a:lstStyle>
          <a:p>
            <a:endParaRPr lang="pt-BR" altLang="pt-BR"/>
          </a:p>
        </p:txBody>
      </p:sp>
      <p:sp>
        <p:nvSpPr>
          <p:cNvPr id="5" name="Espaço Reservado para Número de Slide 4">
            <a:extLst>
              <a:ext uri="{FF2B5EF4-FFF2-40B4-BE49-F238E27FC236}">
                <a16:creationId xmlns:a16="http://schemas.microsoft.com/office/drawing/2014/main" id="{8E5A366C-569F-4032-B1B8-42C42735CC19}"/>
              </a:ext>
            </a:extLst>
          </p:cNvPr>
          <p:cNvSpPr>
            <a:spLocks noGrp="1"/>
          </p:cNvSpPr>
          <p:nvPr>
            <p:ph type="sldNum" sz="quarter" idx="12"/>
          </p:nvPr>
        </p:nvSpPr>
        <p:spPr/>
        <p:txBody>
          <a:bodyPr/>
          <a:lstStyle>
            <a:lvl1pPr>
              <a:defRPr/>
            </a:lvl1pPr>
          </a:lstStyle>
          <a:p>
            <a:fld id="{83624672-CE43-49BF-B5A3-BBF27214A561}" type="slidenum">
              <a:rPr lang="pt-BR" altLang="pt-BR"/>
              <a:pPr/>
              <a:t>‹nº›</a:t>
            </a:fld>
            <a:endParaRPr lang="pt-BR" altLang="pt-BR"/>
          </a:p>
        </p:txBody>
      </p:sp>
    </p:spTree>
    <p:extLst>
      <p:ext uri="{BB962C8B-B14F-4D97-AF65-F5344CB8AC3E}">
        <p14:creationId xmlns:p14="http://schemas.microsoft.com/office/powerpoint/2010/main" val="1495728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82962140-0EFB-4A8A-9F84-7CE7B6915E7B}"/>
              </a:ext>
            </a:extLst>
          </p:cNvPr>
          <p:cNvSpPr>
            <a:spLocks noGrp="1"/>
          </p:cNvSpPr>
          <p:nvPr>
            <p:ph type="dt" sz="half" idx="10"/>
          </p:nvPr>
        </p:nvSpPr>
        <p:spPr/>
        <p:txBody>
          <a:bodyPr/>
          <a:lstStyle>
            <a:lvl1pPr>
              <a:defRPr/>
            </a:lvl1pPr>
          </a:lstStyle>
          <a:p>
            <a:endParaRPr lang="pt-BR" altLang="pt-BR"/>
          </a:p>
        </p:txBody>
      </p:sp>
      <p:sp>
        <p:nvSpPr>
          <p:cNvPr id="3" name="Espaço Reservado para Rodapé 2">
            <a:extLst>
              <a:ext uri="{FF2B5EF4-FFF2-40B4-BE49-F238E27FC236}">
                <a16:creationId xmlns:a16="http://schemas.microsoft.com/office/drawing/2014/main" id="{2BF4B249-AF6D-4BB5-8671-AE8448F894B1}"/>
              </a:ext>
            </a:extLst>
          </p:cNvPr>
          <p:cNvSpPr>
            <a:spLocks noGrp="1"/>
          </p:cNvSpPr>
          <p:nvPr>
            <p:ph type="ftr" sz="quarter" idx="11"/>
          </p:nvPr>
        </p:nvSpPr>
        <p:spPr/>
        <p:txBody>
          <a:bodyPr/>
          <a:lstStyle>
            <a:lvl1pPr>
              <a:defRPr/>
            </a:lvl1pPr>
          </a:lstStyle>
          <a:p>
            <a:endParaRPr lang="pt-BR" altLang="pt-BR"/>
          </a:p>
        </p:txBody>
      </p:sp>
      <p:sp>
        <p:nvSpPr>
          <p:cNvPr id="4" name="Espaço Reservado para Número de Slide 3">
            <a:extLst>
              <a:ext uri="{FF2B5EF4-FFF2-40B4-BE49-F238E27FC236}">
                <a16:creationId xmlns:a16="http://schemas.microsoft.com/office/drawing/2014/main" id="{C3B7F9D1-0BAF-4182-97E5-14A558B21B2F}"/>
              </a:ext>
            </a:extLst>
          </p:cNvPr>
          <p:cNvSpPr>
            <a:spLocks noGrp="1"/>
          </p:cNvSpPr>
          <p:nvPr>
            <p:ph type="sldNum" sz="quarter" idx="12"/>
          </p:nvPr>
        </p:nvSpPr>
        <p:spPr/>
        <p:txBody>
          <a:bodyPr/>
          <a:lstStyle>
            <a:lvl1pPr>
              <a:defRPr/>
            </a:lvl1pPr>
          </a:lstStyle>
          <a:p>
            <a:fld id="{DC40C23F-52A2-4873-A1FB-27BB401CC90E}" type="slidenum">
              <a:rPr lang="pt-BR" altLang="pt-BR"/>
              <a:pPr/>
              <a:t>‹nº›</a:t>
            </a:fld>
            <a:endParaRPr lang="pt-BR" altLang="pt-BR"/>
          </a:p>
        </p:txBody>
      </p:sp>
    </p:spTree>
    <p:extLst>
      <p:ext uri="{BB962C8B-B14F-4D97-AF65-F5344CB8AC3E}">
        <p14:creationId xmlns:p14="http://schemas.microsoft.com/office/powerpoint/2010/main" val="3116047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704B104-A523-46DB-A2DE-D1F5B75E0461}"/>
              </a:ext>
            </a:extLst>
          </p:cNvPr>
          <p:cNvSpPr>
            <a:spLocks noGrp="1"/>
          </p:cNvSpPr>
          <p:nvPr>
            <p:ph type="title"/>
          </p:nvPr>
        </p:nvSpPr>
        <p:spPr>
          <a:xfrm>
            <a:off x="630238" y="457200"/>
            <a:ext cx="2949575"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A85937A2-E06A-40DD-90F6-9ED9E493E8CD}"/>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2B3D8C9D-A3C1-4B08-ABB8-9EA2D202649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E6502EA4-70B0-4557-ABB5-4204CD18A009}"/>
              </a:ext>
            </a:extLst>
          </p:cNvPr>
          <p:cNvSpPr>
            <a:spLocks noGrp="1"/>
          </p:cNvSpPr>
          <p:nvPr>
            <p:ph type="dt" sz="half" idx="10"/>
          </p:nvPr>
        </p:nvSpPr>
        <p:spPr/>
        <p:txBody>
          <a:bodyPr/>
          <a:lstStyle>
            <a:lvl1pPr>
              <a:defRPr/>
            </a:lvl1pPr>
          </a:lstStyle>
          <a:p>
            <a:endParaRPr lang="pt-BR" altLang="pt-BR"/>
          </a:p>
        </p:txBody>
      </p:sp>
      <p:sp>
        <p:nvSpPr>
          <p:cNvPr id="6" name="Espaço Reservado para Rodapé 5">
            <a:extLst>
              <a:ext uri="{FF2B5EF4-FFF2-40B4-BE49-F238E27FC236}">
                <a16:creationId xmlns:a16="http://schemas.microsoft.com/office/drawing/2014/main" id="{E7B73A81-C4BF-4621-BE2B-7B51261C5621}"/>
              </a:ext>
            </a:extLst>
          </p:cNvPr>
          <p:cNvSpPr>
            <a:spLocks noGrp="1"/>
          </p:cNvSpPr>
          <p:nvPr>
            <p:ph type="ftr" sz="quarter" idx="11"/>
          </p:nvPr>
        </p:nvSpPr>
        <p:spPr/>
        <p:txBody>
          <a:bodyPr/>
          <a:lstStyle>
            <a:lvl1pPr>
              <a:defRPr/>
            </a:lvl1pPr>
          </a:lstStyle>
          <a:p>
            <a:endParaRPr lang="pt-BR" altLang="pt-BR"/>
          </a:p>
        </p:txBody>
      </p:sp>
      <p:sp>
        <p:nvSpPr>
          <p:cNvPr id="7" name="Espaço Reservado para Número de Slide 6">
            <a:extLst>
              <a:ext uri="{FF2B5EF4-FFF2-40B4-BE49-F238E27FC236}">
                <a16:creationId xmlns:a16="http://schemas.microsoft.com/office/drawing/2014/main" id="{A468530F-27F4-47D6-B5A7-2A893F1A370F}"/>
              </a:ext>
            </a:extLst>
          </p:cNvPr>
          <p:cNvSpPr>
            <a:spLocks noGrp="1"/>
          </p:cNvSpPr>
          <p:nvPr>
            <p:ph type="sldNum" sz="quarter" idx="12"/>
          </p:nvPr>
        </p:nvSpPr>
        <p:spPr/>
        <p:txBody>
          <a:bodyPr/>
          <a:lstStyle>
            <a:lvl1pPr>
              <a:defRPr/>
            </a:lvl1pPr>
          </a:lstStyle>
          <a:p>
            <a:fld id="{FADF701C-507B-4975-8E10-957083E83894}" type="slidenum">
              <a:rPr lang="pt-BR" altLang="pt-BR"/>
              <a:pPr/>
              <a:t>‹nº›</a:t>
            </a:fld>
            <a:endParaRPr lang="pt-BR" altLang="pt-BR"/>
          </a:p>
        </p:txBody>
      </p:sp>
    </p:spTree>
    <p:extLst>
      <p:ext uri="{BB962C8B-B14F-4D97-AF65-F5344CB8AC3E}">
        <p14:creationId xmlns:p14="http://schemas.microsoft.com/office/powerpoint/2010/main" val="2797448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9AF5667-7C3D-404B-A8C7-B87DC3154F0F}"/>
              </a:ext>
            </a:extLst>
          </p:cNvPr>
          <p:cNvSpPr>
            <a:spLocks noGrp="1"/>
          </p:cNvSpPr>
          <p:nvPr>
            <p:ph type="title"/>
          </p:nvPr>
        </p:nvSpPr>
        <p:spPr>
          <a:xfrm>
            <a:off x="630238" y="457200"/>
            <a:ext cx="2949575"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4737F66E-384A-44AB-AC93-3FDD18487119}"/>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26A94570-2578-43B4-854B-E74C092B24C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42E41EE0-A2D3-4664-BED4-B160F456465A}"/>
              </a:ext>
            </a:extLst>
          </p:cNvPr>
          <p:cNvSpPr>
            <a:spLocks noGrp="1"/>
          </p:cNvSpPr>
          <p:nvPr>
            <p:ph type="dt" sz="half" idx="10"/>
          </p:nvPr>
        </p:nvSpPr>
        <p:spPr/>
        <p:txBody>
          <a:bodyPr/>
          <a:lstStyle>
            <a:lvl1pPr>
              <a:defRPr/>
            </a:lvl1pPr>
          </a:lstStyle>
          <a:p>
            <a:endParaRPr lang="pt-BR" altLang="pt-BR"/>
          </a:p>
        </p:txBody>
      </p:sp>
      <p:sp>
        <p:nvSpPr>
          <p:cNvPr id="6" name="Espaço Reservado para Rodapé 5">
            <a:extLst>
              <a:ext uri="{FF2B5EF4-FFF2-40B4-BE49-F238E27FC236}">
                <a16:creationId xmlns:a16="http://schemas.microsoft.com/office/drawing/2014/main" id="{6556FC5A-C44C-4192-BDB5-5D38DA663EB5}"/>
              </a:ext>
            </a:extLst>
          </p:cNvPr>
          <p:cNvSpPr>
            <a:spLocks noGrp="1"/>
          </p:cNvSpPr>
          <p:nvPr>
            <p:ph type="ftr" sz="quarter" idx="11"/>
          </p:nvPr>
        </p:nvSpPr>
        <p:spPr/>
        <p:txBody>
          <a:bodyPr/>
          <a:lstStyle>
            <a:lvl1pPr>
              <a:defRPr/>
            </a:lvl1pPr>
          </a:lstStyle>
          <a:p>
            <a:endParaRPr lang="pt-BR" altLang="pt-BR"/>
          </a:p>
        </p:txBody>
      </p:sp>
      <p:sp>
        <p:nvSpPr>
          <p:cNvPr id="7" name="Espaço Reservado para Número de Slide 6">
            <a:extLst>
              <a:ext uri="{FF2B5EF4-FFF2-40B4-BE49-F238E27FC236}">
                <a16:creationId xmlns:a16="http://schemas.microsoft.com/office/drawing/2014/main" id="{585B01A5-6EF1-4FC0-9CE3-408D4BEAB0A7}"/>
              </a:ext>
            </a:extLst>
          </p:cNvPr>
          <p:cNvSpPr>
            <a:spLocks noGrp="1"/>
          </p:cNvSpPr>
          <p:nvPr>
            <p:ph type="sldNum" sz="quarter" idx="12"/>
          </p:nvPr>
        </p:nvSpPr>
        <p:spPr/>
        <p:txBody>
          <a:bodyPr/>
          <a:lstStyle>
            <a:lvl1pPr>
              <a:defRPr/>
            </a:lvl1pPr>
          </a:lstStyle>
          <a:p>
            <a:fld id="{68F7D119-08D5-40C9-8461-2112E01968D9}" type="slidenum">
              <a:rPr lang="pt-BR" altLang="pt-BR"/>
              <a:pPr/>
              <a:t>‹nº›</a:t>
            </a:fld>
            <a:endParaRPr lang="pt-BR" altLang="pt-BR"/>
          </a:p>
        </p:txBody>
      </p:sp>
    </p:spTree>
    <p:extLst>
      <p:ext uri="{BB962C8B-B14F-4D97-AF65-F5344CB8AC3E}">
        <p14:creationId xmlns:p14="http://schemas.microsoft.com/office/powerpoint/2010/main" val="6501180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6386" name="Group 2">
            <a:extLst>
              <a:ext uri="{FF2B5EF4-FFF2-40B4-BE49-F238E27FC236}">
                <a16:creationId xmlns:a16="http://schemas.microsoft.com/office/drawing/2014/main" id="{992C8E54-000C-43F8-897B-3AF070148D94}"/>
              </a:ext>
            </a:extLst>
          </p:cNvPr>
          <p:cNvGrpSpPr>
            <a:grpSpLocks/>
          </p:cNvGrpSpPr>
          <p:nvPr/>
        </p:nvGrpSpPr>
        <p:grpSpPr bwMode="auto">
          <a:xfrm>
            <a:off x="1071563" y="304800"/>
            <a:ext cx="7615237" cy="1106488"/>
            <a:chOff x="675" y="192"/>
            <a:chExt cx="4797" cy="697"/>
          </a:xfrm>
        </p:grpSpPr>
        <p:sp>
          <p:nvSpPr>
            <p:cNvPr id="16387" name="Oval 3">
              <a:extLst>
                <a:ext uri="{FF2B5EF4-FFF2-40B4-BE49-F238E27FC236}">
                  <a16:creationId xmlns:a16="http://schemas.microsoft.com/office/drawing/2014/main" id="{DC80ED49-C076-4A80-BFB2-7D5F5FF953AA}"/>
                </a:ext>
              </a:extLst>
            </p:cNvPr>
            <p:cNvSpPr>
              <a:spLocks noChangeArrowheads="1"/>
            </p:cNvSpPr>
            <p:nvPr/>
          </p:nvSpPr>
          <p:spPr bwMode="hidden">
            <a:xfrm flipH="1">
              <a:off x="3067" y="192"/>
              <a:ext cx="696" cy="696"/>
            </a:xfrm>
            <a:prstGeom prst="ellipse">
              <a:avLst/>
            </a:prstGeom>
            <a:solidFill>
              <a:schemeClr val="accent2"/>
            </a:solidFill>
            <a:ln>
              <a:noFill/>
            </a:ln>
            <a:effectLst/>
            <a:extLst>
              <a:ext uri="{91240B29-F687-4F45-9708-019B960494DF}">
                <a14:hiddenLine xmlns:a14="http://schemas.microsoft.com/office/drawing/2010/main" w="28575">
                  <a:solidFill>
                    <a:schemeClr val="accent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pt-BR" altLang="pt-BR" sz="2400">
                <a:latin typeface="Times New Roman" panose="02020603050405020304" pitchFamily="18" charset="0"/>
              </a:endParaRPr>
            </a:p>
          </p:txBody>
        </p:sp>
        <p:sp>
          <p:nvSpPr>
            <p:cNvPr id="16388" name="Oval 4">
              <a:extLst>
                <a:ext uri="{FF2B5EF4-FFF2-40B4-BE49-F238E27FC236}">
                  <a16:creationId xmlns:a16="http://schemas.microsoft.com/office/drawing/2014/main" id="{D79DFFA0-EB83-41C0-9B46-564E343BCA4D}"/>
                </a:ext>
              </a:extLst>
            </p:cNvPr>
            <p:cNvSpPr>
              <a:spLocks noChangeArrowheads="1"/>
            </p:cNvSpPr>
            <p:nvPr/>
          </p:nvSpPr>
          <p:spPr bwMode="hidden">
            <a:xfrm flipH="1">
              <a:off x="4777" y="192"/>
              <a:ext cx="695" cy="696"/>
            </a:xfrm>
            <a:prstGeom prst="ellipse">
              <a:avLst/>
            </a:prstGeom>
            <a:solidFill>
              <a:schemeClr val="accent2"/>
            </a:solidFill>
            <a:ln>
              <a:noFill/>
            </a:ln>
            <a:effectLst/>
            <a:extLst>
              <a:ext uri="{91240B29-F687-4F45-9708-019B960494DF}">
                <a14:hiddenLine xmlns:a14="http://schemas.microsoft.com/office/drawing/2010/main" w="28575">
                  <a:solidFill>
                    <a:schemeClr val="accent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pt-BR" altLang="pt-BR" sz="2400">
                <a:latin typeface="Times New Roman" panose="02020603050405020304" pitchFamily="18" charset="0"/>
              </a:endParaRPr>
            </a:p>
          </p:txBody>
        </p:sp>
        <p:sp>
          <p:nvSpPr>
            <p:cNvPr id="16389" name="Oval 5">
              <a:extLst>
                <a:ext uri="{FF2B5EF4-FFF2-40B4-BE49-F238E27FC236}">
                  <a16:creationId xmlns:a16="http://schemas.microsoft.com/office/drawing/2014/main" id="{DA13954A-4B17-426D-AE34-941E82B4098E}"/>
                </a:ext>
              </a:extLst>
            </p:cNvPr>
            <p:cNvSpPr>
              <a:spLocks noChangeArrowheads="1"/>
            </p:cNvSpPr>
            <p:nvPr/>
          </p:nvSpPr>
          <p:spPr bwMode="hidden">
            <a:xfrm flipH="1">
              <a:off x="675" y="193"/>
              <a:ext cx="695" cy="696"/>
            </a:xfrm>
            <a:prstGeom prst="ellipse">
              <a:avLst/>
            </a:prstGeom>
            <a:solidFill>
              <a:schemeClr val="accent2"/>
            </a:solidFill>
            <a:ln>
              <a:noFill/>
            </a:ln>
            <a:effectLst/>
            <a:extLst>
              <a:ext uri="{91240B29-F687-4F45-9708-019B960494DF}">
                <a14:hiddenLine xmlns:a14="http://schemas.microsoft.com/office/drawing/2010/main" w="28575">
                  <a:solidFill>
                    <a:schemeClr val="accent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pt-BR" altLang="pt-BR" sz="2400">
                <a:latin typeface="Times New Roman" panose="02020603050405020304" pitchFamily="18" charset="0"/>
              </a:endParaRPr>
            </a:p>
          </p:txBody>
        </p:sp>
        <p:sp>
          <p:nvSpPr>
            <p:cNvPr id="16390" name="Oval 6">
              <a:extLst>
                <a:ext uri="{FF2B5EF4-FFF2-40B4-BE49-F238E27FC236}">
                  <a16:creationId xmlns:a16="http://schemas.microsoft.com/office/drawing/2014/main" id="{26282462-4C29-437B-BD5D-A3D7449745FF}"/>
                </a:ext>
              </a:extLst>
            </p:cNvPr>
            <p:cNvSpPr>
              <a:spLocks noChangeArrowheads="1"/>
            </p:cNvSpPr>
            <p:nvPr/>
          </p:nvSpPr>
          <p:spPr bwMode="hidden">
            <a:xfrm flipH="1">
              <a:off x="3984" y="192"/>
              <a:ext cx="695" cy="696"/>
            </a:xfrm>
            <a:prstGeom prst="ellipse">
              <a:avLst/>
            </a:prstGeom>
            <a:noFill/>
            <a:ln w="28575">
              <a:solidFill>
                <a:schemeClr val="accent2"/>
              </a:solidFill>
              <a:round/>
              <a:headEnd/>
              <a:tailEnd/>
            </a:ln>
            <a:effectLst/>
            <a:extLst>
              <a:ext uri="{909E8E84-426E-40DD-AFC4-6F175D3DCCD1}">
                <a14:hiddenFill xmlns:a14="http://schemas.microsoft.com/office/drawing/2010/main">
                  <a:solidFill>
                    <a:srgbClr val="E0E0F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pt-BR" altLang="pt-BR" sz="2400">
                <a:latin typeface="Times New Roman" panose="02020603050405020304" pitchFamily="18" charset="0"/>
              </a:endParaRPr>
            </a:p>
          </p:txBody>
        </p:sp>
        <p:sp>
          <p:nvSpPr>
            <p:cNvPr id="16391" name="Oval 7">
              <a:extLst>
                <a:ext uri="{FF2B5EF4-FFF2-40B4-BE49-F238E27FC236}">
                  <a16:creationId xmlns:a16="http://schemas.microsoft.com/office/drawing/2014/main" id="{E95C1B8A-6085-4779-A69B-032AC5E8EDA6}"/>
                </a:ext>
              </a:extLst>
            </p:cNvPr>
            <p:cNvSpPr>
              <a:spLocks noChangeArrowheads="1"/>
            </p:cNvSpPr>
            <p:nvPr/>
          </p:nvSpPr>
          <p:spPr bwMode="hidden">
            <a:xfrm flipH="1">
              <a:off x="1486" y="192"/>
              <a:ext cx="695" cy="696"/>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pt-BR" altLang="pt-BR" sz="2400">
                <a:latin typeface="Times New Roman" panose="02020603050405020304" pitchFamily="18" charset="0"/>
              </a:endParaRPr>
            </a:p>
          </p:txBody>
        </p:sp>
      </p:grpSp>
      <p:sp>
        <p:nvSpPr>
          <p:cNvPr id="16392" name="Rectangle 8">
            <a:extLst>
              <a:ext uri="{FF2B5EF4-FFF2-40B4-BE49-F238E27FC236}">
                <a16:creationId xmlns:a16="http://schemas.microsoft.com/office/drawing/2014/main" id="{0DB90A0E-ABAB-44C7-9CE1-85B7DDA2EB3A}"/>
              </a:ext>
            </a:extLst>
          </p:cNvPr>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pt-BR" altLang="pt-BR"/>
              <a:t>Clique para editar os estilos do texto mestre</a:t>
            </a:r>
          </a:p>
          <a:p>
            <a:pPr lvl="1"/>
            <a:r>
              <a:rPr lang="pt-BR" altLang="pt-BR"/>
              <a:t>Segundo nível</a:t>
            </a:r>
          </a:p>
          <a:p>
            <a:pPr lvl="2"/>
            <a:r>
              <a:rPr lang="pt-BR" altLang="pt-BR"/>
              <a:t>Terceiro nível</a:t>
            </a:r>
          </a:p>
          <a:p>
            <a:pPr lvl="3"/>
            <a:r>
              <a:rPr lang="pt-BR" altLang="pt-BR"/>
              <a:t>Quarto nível</a:t>
            </a:r>
          </a:p>
          <a:p>
            <a:pPr lvl="4"/>
            <a:r>
              <a:rPr lang="pt-BR" altLang="pt-BR"/>
              <a:t>Quinto nível</a:t>
            </a:r>
          </a:p>
        </p:txBody>
      </p:sp>
      <p:sp>
        <p:nvSpPr>
          <p:cNvPr id="16393" name="Rectangle 9">
            <a:extLst>
              <a:ext uri="{FF2B5EF4-FFF2-40B4-BE49-F238E27FC236}">
                <a16:creationId xmlns:a16="http://schemas.microsoft.com/office/drawing/2014/main" id="{A7F4BDD5-37D0-4693-A93C-DF7AC8D4544F}"/>
              </a:ext>
            </a:extLst>
          </p:cNvPr>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lvl1pPr>
          </a:lstStyle>
          <a:p>
            <a:endParaRPr lang="pt-BR" altLang="pt-BR"/>
          </a:p>
        </p:txBody>
      </p:sp>
      <p:sp>
        <p:nvSpPr>
          <p:cNvPr id="16394" name="Rectangle 10">
            <a:extLst>
              <a:ext uri="{FF2B5EF4-FFF2-40B4-BE49-F238E27FC236}">
                <a16:creationId xmlns:a16="http://schemas.microsoft.com/office/drawing/2014/main" id="{D5FB64F5-3644-4F44-B5B8-6379424BD988}"/>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lvl1pPr>
          </a:lstStyle>
          <a:p>
            <a:endParaRPr lang="pt-BR" altLang="pt-BR"/>
          </a:p>
        </p:txBody>
      </p:sp>
      <p:sp>
        <p:nvSpPr>
          <p:cNvPr id="16395" name="Rectangle 11">
            <a:extLst>
              <a:ext uri="{FF2B5EF4-FFF2-40B4-BE49-F238E27FC236}">
                <a16:creationId xmlns:a16="http://schemas.microsoft.com/office/drawing/2014/main" id="{C1BD9F62-3DE6-4CAA-A64E-F1FF38F45F73}"/>
              </a:ext>
            </a:extLst>
          </p:cNvPr>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fld id="{B7F4F576-4680-4B54-870D-DA53A4079B28}" type="slidenum">
              <a:rPr lang="pt-BR" altLang="pt-BR"/>
              <a:pPr/>
              <a:t>‹nº›</a:t>
            </a:fld>
            <a:endParaRPr lang="pt-BR" altLang="pt-BR"/>
          </a:p>
        </p:txBody>
      </p:sp>
      <p:sp>
        <p:nvSpPr>
          <p:cNvPr id="16396" name="Rectangle 12">
            <a:extLst>
              <a:ext uri="{FF2B5EF4-FFF2-40B4-BE49-F238E27FC236}">
                <a16:creationId xmlns:a16="http://schemas.microsoft.com/office/drawing/2014/main" id="{97D973F3-F3D5-4FCF-AEBB-25A72669ED35}"/>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pt-BR" altLang="pt-BR"/>
              <a:t>Clique para editar o estilo do título mestre</a:t>
            </a:r>
          </a:p>
        </p:txBody>
      </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l" rtl="0" fontAlgn="base">
        <a:spcBef>
          <a:spcPct val="0"/>
        </a:spcBef>
        <a:spcAft>
          <a:spcPct val="0"/>
        </a:spcAft>
        <a:defRPr sz="3800" kern="12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anose="020B0604020202020204" pitchFamily="34" charset="0"/>
        </a:defRPr>
      </a:lvl2pPr>
      <a:lvl3pPr algn="l" rtl="0" fontAlgn="base">
        <a:spcBef>
          <a:spcPct val="0"/>
        </a:spcBef>
        <a:spcAft>
          <a:spcPct val="0"/>
        </a:spcAft>
        <a:defRPr sz="3800">
          <a:solidFill>
            <a:schemeClr val="tx2"/>
          </a:solidFill>
          <a:latin typeface="Arial" panose="020B0604020202020204" pitchFamily="34" charset="0"/>
        </a:defRPr>
      </a:lvl3pPr>
      <a:lvl4pPr algn="l" rtl="0" fontAlgn="base">
        <a:spcBef>
          <a:spcPct val="0"/>
        </a:spcBef>
        <a:spcAft>
          <a:spcPct val="0"/>
        </a:spcAft>
        <a:defRPr sz="3800">
          <a:solidFill>
            <a:schemeClr val="tx2"/>
          </a:solidFill>
          <a:latin typeface="Arial" panose="020B0604020202020204" pitchFamily="34" charset="0"/>
        </a:defRPr>
      </a:lvl4pPr>
      <a:lvl5pPr algn="l" rtl="0" fontAlgn="base">
        <a:spcBef>
          <a:spcPct val="0"/>
        </a:spcBef>
        <a:spcAft>
          <a:spcPct val="0"/>
        </a:spcAft>
        <a:defRPr sz="3800">
          <a:solidFill>
            <a:schemeClr val="tx2"/>
          </a:solidFill>
          <a:latin typeface="Arial" panose="020B0604020202020204" pitchFamily="34" charset="0"/>
        </a:defRPr>
      </a:lvl5pPr>
      <a:lvl6pPr marL="457200" algn="l" rtl="0" fontAlgn="base">
        <a:spcBef>
          <a:spcPct val="0"/>
        </a:spcBef>
        <a:spcAft>
          <a:spcPct val="0"/>
        </a:spcAft>
        <a:defRPr sz="3800">
          <a:solidFill>
            <a:schemeClr val="tx2"/>
          </a:solidFill>
          <a:latin typeface="Arial" panose="020B0604020202020204" pitchFamily="34" charset="0"/>
        </a:defRPr>
      </a:lvl6pPr>
      <a:lvl7pPr marL="914400" algn="l" rtl="0" fontAlgn="base">
        <a:spcBef>
          <a:spcPct val="0"/>
        </a:spcBef>
        <a:spcAft>
          <a:spcPct val="0"/>
        </a:spcAft>
        <a:defRPr sz="3800">
          <a:solidFill>
            <a:schemeClr val="tx2"/>
          </a:solidFill>
          <a:latin typeface="Arial" panose="020B0604020202020204" pitchFamily="34" charset="0"/>
        </a:defRPr>
      </a:lvl7pPr>
      <a:lvl8pPr marL="1371600" algn="l" rtl="0" fontAlgn="base">
        <a:spcBef>
          <a:spcPct val="0"/>
        </a:spcBef>
        <a:spcAft>
          <a:spcPct val="0"/>
        </a:spcAft>
        <a:defRPr sz="3800">
          <a:solidFill>
            <a:schemeClr val="tx2"/>
          </a:solidFill>
          <a:latin typeface="Arial" panose="020B0604020202020204" pitchFamily="34" charset="0"/>
        </a:defRPr>
      </a:lvl8pPr>
      <a:lvl9pPr marL="1828800" algn="l" rtl="0" fontAlgn="base">
        <a:spcBef>
          <a:spcPct val="0"/>
        </a:spcBef>
        <a:spcAft>
          <a:spcPct val="0"/>
        </a:spcAft>
        <a:defRPr sz="3800">
          <a:solidFill>
            <a:schemeClr val="tx2"/>
          </a:solidFill>
          <a:latin typeface="Arial" panose="020B0604020202020204" pitchFamily="34" charset="0"/>
        </a:defRPr>
      </a:lvl9pPr>
    </p:titleStyle>
    <p:bodyStyle>
      <a:lvl1pPr marL="342900" indent="-342900" algn="l" rtl="0" fontAlgn="base">
        <a:spcBef>
          <a:spcPct val="20000"/>
        </a:spcBef>
        <a:spcAft>
          <a:spcPct val="0"/>
        </a:spcAft>
        <a:buClr>
          <a:schemeClr val="accent1"/>
        </a:buClr>
        <a:buFont typeface="Wingdings" panose="05000000000000000000" pitchFamily="2" charset="2"/>
        <a:buChar char="l"/>
        <a:defRPr sz="3200" kern="1200">
          <a:solidFill>
            <a:schemeClr val="tx1"/>
          </a:solidFill>
          <a:latin typeface="+mn-lt"/>
          <a:ea typeface="+mn-ea"/>
          <a:cs typeface="+mn-cs"/>
        </a:defRPr>
      </a:lvl1pPr>
      <a:lvl2pPr marL="742950" indent="-285750" algn="l" rtl="0" fontAlgn="base">
        <a:spcBef>
          <a:spcPct val="20000"/>
        </a:spcBef>
        <a:spcAft>
          <a:spcPct val="0"/>
        </a:spcAft>
        <a:buClr>
          <a:schemeClr val="accent1"/>
        </a:buClr>
        <a:buFont typeface="Wingdings" panose="05000000000000000000" pitchFamily="2" charset="2"/>
        <a:buChar char="¡"/>
        <a:defRPr sz="2700" kern="1200">
          <a:solidFill>
            <a:schemeClr val="tx1"/>
          </a:solidFill>
          <a:latin typeface="+mn-lt"/>
          <a:ea typeface="+mn-ea"/>
          <a:cs typeface="+mn-cs"/>
        </a:defRPr>
      </a:lvl2pPr>
      <a:lvl3pPr marL="1143000" indent="-228600" algn="l" rtl="0" fontAlgn="base">
        <a:spcBef>
          <a:spcPct val="20000"/>
        </a:spcBef>
        <a:spcAft>
          <a:spcPct val="0"/>
        </a:spcAft>
        <a:buClr>
          <a:schemeClr val="accent1"/>
        </a:buClr>
        <a:buFont typeface="Wingdings" panose="05000000000000000000" pitchFamily="2" charset="2"/>
        <a:buChar char="l"/>
        <a:defRPr sz="2300" kern="1200">
          <a:solidFill>
            <a:schemeClr val="tx1"/>
          </a:solidFill>
          <a:latin typeface="+mn-lt"/>
          <a:ea typeface="+mn-ea"/>
          <a:cs typeface="+mn-cs"/>
        </a:defRPr>
      </a:lvl3pPr>
      <a:lvl4pPr marL="1600200" indent="-228600" algn="l" rtl="0" fontAlgn="base">
        <a:spcBef>
          <a:spcPct val="20000"/>
        </a:spcBef>
        <a:spcAft>
          <a:spcPct val="0"/>
        </a:spcAft>
        <a:buClr>
          <a:schemeClr val="accent1"/>
        </a:buClr>
        <a:buChar char="•"/>
        <a:defRPr sz="2000" kern="1200">
          <a:solidFill>
            <a:schemeClr val="tx1"/>
          </a:solidFill>
          <a:latin typeface="+mn-lt"/>
          <a:ea typeface="+mn-ea"/>
          <a:cs typeface="+mn-cs"/>
        </a:defRPr>
      </a:lvl4pPr>
      <a:lvl5pPr marL="2057400" indent="-228600" algn="l" rtl="0" fontAlgn="base">
        <a:spcBef>
          <a:spcPct val="20000"/>
        </a:spcBef>
        <a:spcAft>
          <a:spcPct val="0"/>
        </a:spcAft>
        <a:buClr>
          <a:schemeClr val="accent1"/>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3C163811-8691-4D53-A678-AB09E6136BDD}"/>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pt-BR" altLang="pt-BR"/>
              <a:t>Clique para editar o estilo do título mestre</a:t>
            </a:r>
          </a:p>
        </p:txBody>
      </p:sp>
      <p:sp>
        <p:nvSpPr>
          <p:cNvPr id="56323" name="Rectangle 3">
            <a:extLst>
              <a:ext uri="{FF2B5EF4-FFF2-40B4-BE49-F238E27FC236}">
                <a16:creationId xmlns:a16="http://schemas.microsoft.com/office/drawing/2014/main" id="{0222FB4D-99EB-4237-9B64-BA0682C361C9}"/>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pt-BR" altLang="pt-BR"/>
              <a:t>Clique para editar os estilos do texto mestre</a:t>
            </a:r>
          </a:p>
          <a:p>
            <a:pPr lvl="1"/>
            <a:r>
              <a:rPr lang="pt-BR" altLang="pt-BR"/>
              <a:t>Segundo nível</a:t>
            </a:r>
          </a:p>
          <a:p>
            <a:pPr lvl="2"/>
            <a:r>
              <a:rPr lang="pt-BR" altLang="pt-BR"/>
              <a:t>Terceiro nível</a:t>
            </a:r>
          </a:p>
          <a:p>
            <a:pPr lvl="3"/>
            <a:r>
              <a:rPr lang="pt-BR" altLang="pt-BR"/>
              <a:t>Quarto nível</a:t>
            </a:r>
          </a:p>
          <a:p>
            <a:pPr lvl="4"/>
            <a:r>
              <a:rPr lang="pt-BR" altLang="pt-BR"/>
              <a:t>Quinto nível</a:t>
            </a:r>
          </a:p>
        </p:txBody>
      </p:sp>
      <p:sp>
        <p:nvSpPr>
          <p:cNvPr id="56324" name="Rectangle 4">
            <a:extLst>
              <a:ext uri="{FF2B5EF4-FFF2-40B4-BE49-F238E27FC236}">
                <a16:creationId xmlns:a16="http://schemas.microsoft.com/office/drawing/2014/main" id="{14630BB5-6677-4DDA-B47F-967BEE1EFAD6}"/>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pt-BR" altLang="pt-BR"/>
          </a:p>
        </p:txBody>
      </p:sp>
      <p:sp>
        <p:nvSpPr>
          <p:cNvPr id="56325" name="Rectangle 5">
            <a:extLst>
              <a:ext uri="{FF2B5EF4-FFF2-40B4-BE49-F238E27FC236}">
                <a16:creationId xmlns:a16="http://schemas.microsoft.com/office/drawing/2014/main" id="{90100733-272C-401C-9007-2DD7D71D7DC5}"/>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pt-BR" altLang="pt-BR"/>
          </a:p>
        </p:txBody>
      </p:sp>
      <p:sp>
        <p:nvSpPr>
          <p:cNvPr id="56326" name="Rectangle 6">
            <a:extLst>
              <a:ext uri="{FF2B5EF4-FFF2-40B4-BE49-F238E27FC236}">
                <a16:creationId xmlns:a16="http://schemas.microsoft.com/office/drawing/2014/main" id="{F28528A4-0B68-4452-9E48-87AB9874A6D6}"/>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78A38594-CF0F-4462-B1A5-7250A177A443}" type="slidenum">
              <a:rPr lang="pt-BR" altLang="pt-BR"/>
              <a:pPr/>
              <a:t>‹nº›</a:t>
            </a:fld>
            <a:endParaRPr lang="pt-BR" altLang="pt-BR"/>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D92D8DE0-48BA-4947-BF95-AB2CA22AE48F}"/>
              </a:ext>
            </a:extLst>
          </p:cNvPr>
          <p:cNvSpPr>
            <a:spLocks noGrp="1" noChangeArrowheads="1"/>
          </p:cNvSpPr>
          <p:nvPr>
            <p:ph type="ctrTitle"/>
          </p:nvPr>
        </p:nvSpPr>
        <p:spPr>
          <a:xfrm>
            <a:off x="685800" y="1495425"/>
            <a:ext cx="7772400" cy="1933575"/>
          </a:xfrm>
        </p:spPr>
        <p:txBody>
          <a:bodyPr/>
          <a:lstStyle/>
          <a:p>
            <a:r>
              <a:rPr lang="pt-BR" altLang="pt-BR" sz="6600" b="1" i="1">
                <a:latin typeface="Georgia" panose="02040502050405020303" pitchFamily="18" charset="0"/>
              </a:rPr>
              <a:t>Sábado o Selo de Deus</a:t>
            </a:r>
          </a:p>
        </p:txBody>
      </p:sp>
      <p:sp>
        <p:nvSpPr>
          <p:cNvPr id="2051" name="Rectangle 3">
            <a:extLst>
              <a:ext uri="{FF2B5EF4-FFF2-40B4-BE49-F238E27FC236}">
                <a16:creationId xmlns:a16="http://schemas.microsoft.com/office/drawing/2014/main" id="{3ABE93C1-005A-482F-966B-D043266FB1EA}"/>
              </a:ext>
            </a:extLst>
          </p:cNvPr>
          <p:cNvSpPr>
            <a:spLocks noGrp="1" noChangeArrowheads="1"/>
          </p:cNvSpPr>
          <p:nvPr>
            <p:ph type="subTitle" idx="1"/>
          </p:nvPr>
        </p:nvSpPr>
        <p:spPr/>
        <p:txBody>
          <a:bodyPr/>
          <a:lstStyle/>
          <a:p>
            <a:r>
              <a:rPr lang="pt-BR" altLang="pt-BR" sz="4800" b="1">
                <a:latin typeface="Forte" panose="03060902040502070203" pitchFamily="66" charset="0"/>
              </a:rPr>
              <a:t>A Lei</a:t>
            </a:r>
          </a:p>
        </p:txBody>
      </p:sp>
      <p:pic>
        <p:nvPicPr>
          <p:cNvPr id="2052" name="Picture 4" descr="1fadminas">
            <a:extLst>
              <a:ext uri="{FF2B5EF4-FFF2-40B4-BE49-F238E27FC236}">
                <a16:creationId xmlns:a16="http://schemas.microsoft.com/office/drawing/2014/main" id="{25B1E22C-0527-4E76-8AE2-62229AB1FE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88338" y="6045200"/>
            <a:ext cx="676275" cy="552450"/>
          </a:xfrm>
          <a:prstGeom prst="rect">
            <a:avLst/>
          </a:prstGeom>
          <a:noFill/>
          <a:extLst>
            <a:ext uri="{909E8E84-426E-40DD-AFC4-6F175D3DCCD1}">
              <a14:hiddenFill xmlns:a14="http://schemas.microsoft.com/office/drawing/2010/main">
                <a:solidFill>
                  <a:srgbClr val="FFFFFF"/>
                </a:solidFill>
              </a14:hiddenFill>
            </a:ext>
          </a:extLst>
        </p:spPr>
      </p:pic>
      <p:sp>
        <p:nvSpPr>
          <p:cNvPr id="2054" name="Rectangle 6">
            <a:extLst>
              <a:ext uri="{FF2B5EF4-FFF2-40B4-BE49-F238E27FC236}">
                <a16:creationId xmlns:a16="http://schemas.microsoft.com/office/drawing/2014/main" id="{95F70D36-671A-49CE-B5B2-6837E9A61D2D}"/>
              </a:ext>
            </a:extLst>
          </p:cNvPr>
          <p:cNvSpPr>
            <a:spLocks noChangeArrowheads="1"/>
          </p:cNvSpPr>
          <p:nvPr/>
        </p:nvSpPr>
        <p:spPr bwMode="auto">
          <a:xfrm>
            <a:off x="6354763" y="6165850"/>
            <a:ext cx="17462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r"/>
            <a:r>
              <a:rPr lang="pt-BR" altLang="pt-BR" sz="1000" b="1">
                <a:latin typeface="Georgia" panose="02040502050405020303" pitchFamily="18" charset="0"/>
              </a:rPr>
              <a:t>Peter P. Goldschmidt </a:t>
            </a:r>
          </a:p>
          <a:p>
            <a:pPr algn="r"/>
            <a:r>
              <a:rPr lang="pt-BR" altLang="pt-BR" sz="1000" b="1">
                <a:latin typeface="Georgia" panose="02040502050405020303" pitchFamily="18" charset="0"/>
              </a:rPr>
              <a:t>Pr. Marcelo A. Carvalho</a:t>
            </a:r>
          </a:p>
        </p:txBody>
      </p:sp>
      <p:sp>
        <p:nvSpPr>
          <p:cNvPr id="2055" name="WordArt 7">
            <a:extLst>
              <a:ext uri="{FF2B5EF4-FFF2-40B4-BE49-F238E27FC236}">
                <a16:creationId xmlns:a16="http://schemas.microsoft.com/office/drawing/2014/main" id="{AF1EE172-50B1-462D-AC2C-24669A8E8FED}"/>
              </a:ext>
            </a:extLst>
          </p:cNvPr>
          <p:cNvSpPr>
            <a:spLocks noChangeArrowheads="1" noChangeShapeType="1" noTextEdit="1"/>
          </p:cNvSpPr>
          <p:nvPr/>
        </p:nvSpPr>
        <p:spPr bwMode="auto">
          <a:xfrm>
            <a:off x="2268538" y="3573463"/>
            <a:ext cx="419100" cy="9048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pt-BR" sz="6000" b="1" kern="10">
                <a:solidFill>
                  <a:srgbClr val="FFFFFF"/>
                </a:solidFill>
                <a:effectLst>
                  <a:outerShdw dist="107763" dir="13500000" algn="ctr" rotWithShape="0">
                    <a:srgbClr val="868686">
                      <a:alpha val="50000"/>
                    </a:srgbClr>
                  </a:outerShdw>
                </a:effectLst>
                <a:latin typeface="Century Schoolbook" panose="02040604050505020304" pitchFamily="18" charset="0"/>
              </a:rPr>
              <a:t>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a:extLst>
              <a:ext uri="{FF2B5EF4-FFF2-40B4-BE49-F238E27FC236}">
                <a16:creationId xmlns:a16="http://schemas.microsoft.com/office/drawing/2014/main" id="{FD9EF667-B785-4819-A7E7-EF77F02825F7}"/>
              </a:ext>
            </a:extLst>
          </p:cNvPr>
          <p:cNvSpPr>
            <a:spLocks noGrp="1" noChangeArrowheads="1"/>
          </p:cNvSpPr>
          <p:nvPr>
            <p:ph type="body" idx="1"/>
          </p:nvPr>
        </p:nvSpPr>
        <p:spPr>
          <a:xfrm>
            <a:off x="457200" y="1600200"/>
            <a:ext cx="8229600" cy="4997450"/>
          </a:xfrm>
        </p:spPr>
        <p:txBody>
          <a:bodyPr/>
          <a:lstStyle/>
          <a:p>
            <a:r>
              <a:rPr lang="pt-BR" altLang="pt-BR" sz="4000" b="1">
                <a:latin typeface="Comic Sans MS" panose="030F0702030302020204" pitchFamily="66" charset="0"/>
              </a:rPr>
              <a:t>“Porque Eu, o Senhor, não mudo….” Mal.3:6</a:t>
            </a:r>
          </a:p>
          <a:p>
            <a:r>
              <a:rPr lang="pt-BR" altLang="pt-BR" sz="4000" b="1">
                <a:latin typeface="Comic Sans MS" panose="030F0702030302020204" pitchFamily="66" charset="0"/>
              </a:rPr>
              <a:t>“Toda boa dádiva e todo dom perfeito são lá do alto, descendo do Pai das luzes, em quem não pode existir variação ou sombra de mudança.” Tiago 1:17</a:t>
            </a:r>
          </a:p>
        </p:txBody>
      </p:sp>
      <p:sp>
        <p:nvSpPr>
          <p:cNvPr id="25605" name="Text Box 5">
            <a:extLst>
              <a:ext uri="{FF2B5EF4-FFF2-40B4-BE49-F238E27FC236}">
                <a16:creationId xmlns:a16="http://schemas.microsoft.com/office/drawing/2014/main" id="{E5C6D82E-EF52-476C-ABDA-299295079894}"/>
              </a:ext>
            </a:extLst>
          </p:cNvPr>
          <p:cNvSpPr txBox="1">
            <a:spLocks noChangeArrowheads="1"/>
          </p:cNvSpPr>
          <p:nvPr/>
        </p:nvSpPr>
        <p:spPr bwMode="auto">
          <a:xfrm>
            <a:off x="8394700" y="6527800"/>
            <a:ext cx="714375"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altLang="pt-BR" sz="800" b="1">
                <a:solidFill>
                  <a:srgbClr val="333399"/>
                </a:solidFill>
              </a:rPr>
              <a:t>FAD</a:t>
            </a:r>
            <a:r>
              <a:rPr lang="pt-BR" altLang="pt-BR" sz="800">
                <a:solidFill>
                  <a:srgbClr val="333399"/>
                </a:solidFill>
              </a:rPr>
              <a:t>MINAS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a:extLst>
              <a:ext uri="{FF2B5EF4-FFF2-40B4-BE49-F238E27FC236}">
                <a16:creationId xmlns:a16="http://schemas.microsoft.com/office/drawing/2014/main" id="{A0DA6FFB-81E4-4345-AC59-59CAA9238EC1}"/>
              </a:ext>
            </a:extLst>
          </p:cNvPr>
          <p:cNvSpPr>
            <a:spLocks noGrp="1" noChangeArrowheads="1"/>
          </p:cNvSpPr>
          <p:nvPr>
            <p:ph type="body" idx="1"/>
          </p:nvPr>
        </p:nvSpPr>
        <p:spPr>
          <a:xfrm>
            <a:off x="0" y="0"/>
            <a:ext cx="9144000" cy="6858000"/>
          </a:xfrm>
        </p:spPr>
        <p:txBody>
          <a:bodyPr/>
          <a:lstStyle/>
          <a:p>
            <a:r>
              <a:rPr lang="pt-BR" altLang="pt-BR" sz="4000" b="1"/>
              <a:t>Nosso Deus não é igual aos deuses mitológicos que mudavam de humor de acordo com a oferenda a eles oferecida. Muito pelo contrário, Ele é um Deus fiel e justo.</a:t>
            </a:r>
            <a:br>
              <a:rPr lang="pt-BR" altLang="pt-BR" sz="4000" b="1"/>
            </a:br>
            <a:r>
              <a:rPr lang="pt-BR" altLang="pt-BR" sz="4000" b="1"/>
              <a:t>Como confiaríamos em um Deus que não fosse assim? </a:t>
            </a:r>
            <a:br>
              <a:rPr lang="pt-BR" altLang="pt-BR" sz="4000" b="1"/>
            </a:br>
            <a:r>
              <a:rPr lang="pt-BR" altLang="pt-BR" sz="4000" b="1"/>
              <a:t>Como confiaríamos em um Deus que mudasse as regras quando bem lhe aprouvesse?</a:t>
            </a:r>
          </a:p>
        </p:txBody>
      </p:sp>
      <p:sp>
        <p:nvSpPr>
          <p:cNvPr id="26628" name="Text Box 4">
            <a:extLst>
              <a:ext uri="{FF2B5EF4-FFF2-40B4-BE49-F238E27FC236}">
                <a16:creationId xmlns:a16="http://schemas.microsoft.com/office/drawing/2014/main" id="{7CA64355-80FC-4442-92D3-75733D413437}"/>
              </a:ext>
            </a:extLst>
          </p:cNvPr>
          <p:cNvSpPr txBox="1">
            <a:spLocks noChangeArrowheads="1"/>
          </p:cNvSpPr>
          <p:nvPr/>
        </p:nvSpPr>
        <p:spPr bwMode="auto">
          <a:xfrm>
            <a:off x="8394700" y="6527800"/>
            <a:ext cx="714375"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altLang="pt-BR" sz="800" b="1">
                <a:solidFill>
                  <a:srgbClr val="333399"/>
                </a:solidFill>
              </a:rPr>
              <a:t>FAD</a:t>
            </a:r>
            <a:r>
              <a:rPr lang="pt-BR" altLang="pt-BR" sz="800">
                <a:solidFill>
                  <a:srgbClr val="333399"/>
                </a:solidFill>
              </a:rPr>
              <a:t>MINAS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7588" name="Rectangle 4">
            <a:extLst>
              <a:ext uri="{FF2B5EF4-FFF2-40B4-BE49-F238E27FC236}">
                <a16:creationId xmlns:a16="http://schemas.microsoft.com/office/drawing/2014/main" id="{BC94FC92-CD5B-44A0-AA09-590DB39EE799}"/>
              </a:ext>
            </a:extLst>
          </p:cNvPr>
          <p:cNvSpPr>
            <a:spLocks noChangeArrowheads="1"/>
          </p:cNvSpPr>
          <p:nvPr/>
        </p:nvSpPr>
        <p:spPr bwMode="auto">
          <a:xfrm>
            <a:off x="0" y="-26988"/>
            <a:ext cx="9144000" cy="936626"/>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pt-BR" altLang="pt-BR" sz="4900" b="1">
                <a:solidFill>
                  <a:schemeClr val="bg1"/>
                </a:solidFill>
              </a:rPr>
              <a:t>A Lei de Deus sempre existiu</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a:extLst>
              <a:ext uri="{FF2B5EF4-FFF2-40B4-BE49-F238E27FC236}">
                <a16:creationId xmlns:a16="http://schemas.microsoft.com/office/drawing/2014/main" id="{083C8F1B-94F5-444F-8607-4DEBE2F685F0}"/>
              </a:ext>
            </a:extLst>
          </p:cNvPr>
          <p:cNvSpPr>
            <a:spLocks noGrp="1" noChangeArrowheads="1"/>
          </p:cNvSpPr>
          <p:nvPr>
            <p:ph type="body" idx="1"/>
          </p:nvPr>
        </p:nvSpPr>
        <p:spPr>
          <a:xfrm>
            <a:off x="0" y="1600200"/>
            <a:ext cx="9144000" cy="4997450"/>
          </a:xfrm>
        </p:spPr>
        <p:txBody>
          <a:bodyPr/>
          <a:lstStyle/>
          <a:p>
            <a:r>
              <a:rPr lang="pt-BR" altLang="pt-BR" sz="4000" b="1"/>
              <a:t>Nunca foi e nunca será mudada, pois ela representa o caráter de um Deus imutável. </a:t>
            </a:r>
            <a:br>
              <a:rPr lang="pt-BR" altLang="pt-BR" sz="4000" b="1"/>
            </a:br>
            <a:r>
              <a:rPr lang="pt-BR" altLang="pt-BR" sz="4000" b="1"/>
              <a:t>Adão e Eva foram tirados do Jardim por desobedecerem a Lei de Deus. Caim foi rejeitado por não tê-la obedecido. Noé foi achado justo perante a Lei de Deus. </a:t>
            </a:r>
          </a:p>
        </p:txBody>
      </p:sp>
      <p:sp>
        <p:nvSpPr>
          <p:cNvPr id="27653" name="Text Box 5">
            <a:extLst>
              <a:ext uri="{FF2B5EF4-FFF2-40B4-BE49-F238E27FC236}">
                <a16:creationId xmlns:a16="http://schemas.microsoft.com/office/drawing/2014/main" id="{DE4F32A7-3C56-4FD7-872C-CAA81CFC88CE}"/>
              </a:ext>
            </a:extLst>
          </p:cNvPr>
          <p:cNvSpPr txBox="1">
            <a:spLocks noChangeArrowheads="1"/>
          </p:cNvSpPr>
          <p:nvPr/>
        </p:nvSpPr>
        <p:spPr bwMode="auto">
          <a:xfrm>
            <a:off x="8394700" y="6527800"/>
            <a:ext cx="714375"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altLang="pt-BR" sz="800" b="1">
                <a:solidFill>
                  <a:srgbClr val="333399"/>
                </a:solidFill>
              </a:rPr>
              <a:t>FAD</a:t>
            </a:r>
            <a:r>
              <a:rPr lang="pt-BR" altLang="pt-BR" sz="800">
                <a:solidFill>
                  <a:srgbClr val="333399"/>
                </a:solidFill>
              </a:rPr>
              <a:t>MINAS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a:extLst>
              <a:ext uri="{FF2B5EF4-FFF2-40B4-BE49-F238E27FC236}">
                <a16:creationId xmlns:a16="http://schemas.microsoft.com/office/drawing/2014/main" id="{1B7ADFAC-5797-4F1B-A5C3-38C5FFC804EA}"/>
              </a:ext>
            </a:extLst>
          </p:cNvPr>
          <p:cNvSpPr>
            <a:spLocks noGrp="1" noChangeArrowheads="1"/>
          </p:cNvSpPr>
          <p:nvPr>
            <p:ph type="body" idx="1"/>
          </p:nvPr>
        </p:nvSpPr>
        <p:spPr>
          <a:xfrm>
            <a:off x="0" y="115888"/>
            <a:ext cx="8891588" cy="6669087"/>
          </a:xfrm>
        </p:spPr>
        <p:txBody>
          <a:bodyPr/>
          <a:lstStyle/>
          <a:p>
            <a:pPr algn="r"/>
            <a:r>
              <a:rPr lang="pt-BR" altLang="pt-BR" sz="4800" b="1"/>
              <a:t>Era a Lei que fazia a distinção entre os Filhos de Deus e os Filhos dos homens na era antediluviana. O patriarca Abrãao viveu segundo a Lei de Deus. Foi assim com Isaque, Jacó, José e tantos outros.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2468" name="Rectangle 4">
            <a:extLst>
              <a:ext uri="{FF2B5EF4-FFF2-40B4-BE49-F238E27FC236}">
                <a16:creationId xmlns:a16="http://schemas.microsoft.com/office/drawing/2014/main" id="{FFFFEFF3-138E-48EB-BB82-56A74603D78A}"/>
              </a:ext>
            </a:extLst>
          </p:cNvPr>
          <p:cNvSpPr>
            <a:spLocks noGrp="1" noChangeArrowheads="1"/>
          </p:cNvSpPr>
          <p:nvPr>
            <p:ph type="title"/>
          </p:nvPr>
        </p:nvSpPr>
        <p:spPr>
          <a:xfrm>
            <a:off x="0" y="44450"/>
            <a:ext cx="9144000" cy="854075"/>
          </a:xfrm>
          <a:noFill/>
          <a:ln/>
        </p:spPr>
        <p:txBody>
          <a:bodyPr/>
          <a:lstStyle/>
          <a:p>
            <a:r>
              <a:rPr lang="pt-BR" altLang="pt-BR" b="1">
                <a:solidFill>
                  <a:schemeClr val="bg1"/>
                </a:solidFill>
              </a:rPr>
              <a:t>No princípio, a Lei não foi escrita</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a:extLst>
              <a:ext uri="{FF2B5EF4-FFF2-40B4-BE49-F238E27FC236}">
                <a16:creationId xmlns:a16="http://schemas.microsoft.com/office/drawing/2014/main" id="{83C192DE-C97F-42EC-8807-7EE368A31633}"/>
              </a:ext>
            </a:extLst>
          </p:cNvPr>
          <p:cNvSpPr>
            <a:spLocks noGrp="1" noChangeArrowheads="1"/>
          </p:cNvSpPr>
          <p:nvPr>
            <p:ph type="body" idx="1"/>
          </p:nvPr>
        </p:nvSpPr>
        <p:spPr>
          <a:xfrm>
            <a:off x="0" y="0"/>
            <a:ext cx="9144000" cy="6786563"/>
          </a:xfrm>
        </p:spPr>
        <p:txBody>
          <a:bodyPr/>
          <a:lstStyle/>
          <a:p>
            <a:r>
              <a:rPr lang="pt-BR" altLang="pt-BR" sz="3600" b="1"/>
              <a:t>Não havia esta necessidade. Nossos primeiros pais viviam em contato direto com Deus. Os preceitos eram passados de pai para filho oralmente. A Lei foi escrita somente no Sinai com o objetivo de lembrar ao povo de Deus aquilo que eles haviam esquecido durante os 400 anos de escravidão. Durante todas as épocas houve sempre alguém que manteve vivos os Preceitos Divinos, até mesmo quando o povo de Israel se afastou de Deus. </a:t>
            </a:r>
          </a:p>
        </p:txBody>
      </p:sp>
      <p:sp>
        <p:nvSpPr>
          <p:cNvPr id="29701" name="Text Box 5">
            <a:extLst>
              <a:ext uri="{FF2B5EF4-FFF2-40B4-BE49-F238E27FC236}">
                <a16:creationId xmlns:a16="http://schemas.microsoft.com/office/drawing/2014/main" id="{B4B99A1C-E548-476F-BF83-A80E96E0CFC3}"/>
              </a:ext>
            </a:extLst>
          </p:cNvPr>
          <p:cNvSpPr txBox="1">
            <a:spLocks noChangeArrowheads="1"/>
          </p:cNvSpPr>
          <p:nvPr/>
        </p:nvSpPr>
        <p:spPr bwMode="auto">
          <a:xfrm>
            <a:off x="8394700" y="6527800"/>
            <a:ext cx="714375"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altLang="pt-BR" sz="800" b="1">
                <a:solidFill>
                  <a:srgbClr val="333399"/>
                </a:solidFill>
              </a:rPr>
              <a:t>FAD</a:t>
            </a:r>
            <a:r>
              <a:rPr lang="pt-BR" altLang="pt-BR" sz="800">
                <a:solidFill>
                  <a:srgbClr val="333399"/>
                </a:solidFill>
              </a:rPr>
              <a:t>MINAS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E5F906FF-7F77-4527-A7F2-D405A81FEDD5}"/>
              </a:ext>
            </a:extLst>
          </p:cNvPr>
          <p:cNvSpPr>
            <a:spLocks noGrp="1" noChangeArrowheads="1"/>
          </p:cNvSpPr>
          <p:nvPr>
            <p:ph type="title"/>
          </p:nvPr>
        </p:nvSpPr>
        <p:spPr>
          <a:xfrm>
            <a:off x="457200" y="274638"/>
            <a:ext cx="8229600" cy="3441700"/>
          </a:xfrm>
        </p:spPr>
        <p:txBody>
          <a:bodyPr/>
          <a:lstStyle/>
          <a:p>
            <a:pPr algn="ctr"/>
            <a:r>
              <a:rPr lang="pt-BR" altLang="pt-BR" sz="4200" b="1"/>
              <a:t>A Lei diferia tanto dos preceitos humanos que foi colocada em lugar diferenciado: na Arca da Aliança.</a:t>
            </a:r>
          </a:p>
        </p:txBody>
      </p:sp>
      <p:sp>
        <p:nvSpPr>
          <p:cNvPr id="30723" name="Rectangle 3">
            <a:extLst>
              <a:ext uri="{FF2B5EF4-FFF2-40B4-BE49-F238E27FC236}">
                <a16:creationId xmlns:a16="http://schemas.microsoft.com/office/drawing/2014/main" id="{FF17A303-9D8B-4A9F-8BA5-4684FAFCD347}"/>
              </a:ext>
            </a:extLst>
          </p:cNvPr>
          <p:cNvSpPr>
            <a:spLocks noGrp="1" noChangeArrowheads="1"/>
          </p:cNvSpPr>
          <p:nvPr>
            <p:ph type="body" idx="1"/>
          </p:nvPr>
        </p:nvSpPr>
        <p:spPr>
          <a:xfrm>
            <a:off x="457200" y="3789363"/>
            <a:ext cx="8229600" cy="2341562"/>
          </a:xfrm>
        </p:spPr>
        <p:txBody>
          <a:bodyPr/>
          <a:lstStyle/>
          <a:p>
            <a:pPr algn="r"/>
            <a:r>
              <a:rPr lang="pt-BR" altLang="pt-BR" sz="4800" b="1">
                <a:latin typeface="Comic Sans MS" panose="030F0702030302020204" pitchFamily="66" charset="0"/>
              </a:rPr>
              <a:t>“ E porás na arca o Testemunho, que eu te darei.” Êxodo 25.16</a:t>
            </a:r>
          </a:p>
        </p:txBody>
      </p:sp>
      <p:sp>
        <p:nvSpPr>
          <p:cNvPr id="30724" name="Text Box 4">
            <a:extLst>
              <a:ext uri="{FF2B5EF4-FFF2-40B4-BE49-F238E27FC236}">
                <a16:creationId xmlns:a16="http://schemas.microsoft.com/office/drawing/2014/main" id="{34712555-081C-488E-BB30-87F89BB8B208}"/>
              </a:ext>
            </a:extLst>
          </p:cNvPr>
          <p:cNvSpPr txBox="1">
            <a:spLocks noChangeArrowheads="1"/>
          </p:cNvSpPr>
          <p:nvPr/>
        </p:nvSpPr>
        <p:spPr bwMode="auto">
          <a:xfrm>
            <a:off x="8394700" y="6527800"/>
            <a:ext cx="714375"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altLang="pt-BR" sz="800" b="1">
                <a:solidFill>
                  <a:srgbClr val="333399"/>
                </a:solidFill>
              </a:rPr>
              <a:t>FAD</a:t>
            </a:r>
            <a:r>
              <a:rPr lang="pt-BR" altLang="pt-BR" sz="800">
                <a:solidFill>
                  <a:srgbClr val="333399"/>
                </a:solidFill>
              </a:rPr>
              <a:t>MINAS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a:extLst>
              <a:ext uri="{FF2B5EF4-FFF2-40B4-BE49-F238E27FC236}">
                <a16:creationId xmlns:a16="http://schemas.microsoft.com/office/drawing/2014/main" id="{DBDD5B80-EBBE-467B-A569-3D57140E30E8}"/>
              </a:ext>
            </a:extLst>
          </p:cNvPr>
          <p:cNvSpPr>
            <a:spLocks noGrp="1" noChangeArrowheads="1"/>
          </p:cNvSpPr>
          <p:nvPr>
            <p:ph type="body" idx="1"/>
          </p:nvPr>
        </p:nvSpPr>
        <p:spPr>
          <a:xfrm>
            <a:off x="0" y="0"/>
            <a:ext cx="9144000" cy="6858000"/>
          </a:xfrm>
        </p:spPr>
        <p:txBody>
          <a:bodyPr/>
          <a:lstStyle/>
          <a:p>
            <a:r>
              <a:rPr lang="pt-BR" altLang="pt-BR" sz="4800" b="1"/>
              <a:t>Ela foi separada do resto dos preceitos e das Leis cerimoniais de Israel. Os 40 anos de Israel no deserto constituíram uma grande escola, onde todos os preceitos de saúde, de convivência justa e de amor foram ensinados. </a:t>
            </a:r>
          </a:p>
        </p:txBody>
      </p:sp>
      <p:sp>
        <p:nvSpPr>
          <p:cNvPr id="31748" name="Text Box 4">
            <a:extLst>
              <a:ext uri="{FF2B5EF4-FFF2-40B4-BE49-F238E27FC236}">
                <a16:creationId xmlns:a16="http://schemas.microsoft.com/office/drawing/2014/main" id="{99AE8DCA-BFAC-4442-8657-69BA35AC721C}"/>
              </a:ext>
            </a:extLst>
          </p:cNvPr>
          <p:cNvSpPr txBox="1">
            <a:spLocks noChangeArrowheads="1"/>
          </p:cNvSpPr>
          <p:nvPr/>
        </p:nvSpPr>
        <p:spPr bwMode="auto">
          <a:xfrm>
            <a:off x="8394700" y="6527800"/>
            <a:ext cx="714375"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altLang="pt-BR" sz="800" b="1">
                <a:solidFill>
                  <a:srgbClr val="333399"/>
                </a:solidFill>
              </a:rPr>
              <a:t>FAD</a:t>
            </a:r>
            <a:r>
              <a:rPr lang="pt-BR" altLang="pt-BR" sz="800">
                <a:solidFill>
                  <a:srgbClr val="333399"/>
                </a:solidFill>
              </a:rPr>
              <a:t>MINAS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3E1E8775-60B5-41A1-9016-F7443882E2C2}"/>
              </a:ext>
            </a:extLst>
          </p:cNvPr>
          <p:cNvSpPr>
            <a:spLocks noGrp="1" noChangeArrowheads="1"/>
          </p:cNvSpPr>
          <p:nvPr>
            <p:ph type="body" idx="1"/>
          </p:nvPr>
        </p:nvSpPr>
        <p:spPr>
          <a:xfrm>
            <a:off x="0" y="0"/>
            <a:ext cx="9144000" cy="6858000"/>
          </a:xfrm>
        </p:spPr>
        <p:txBody>
          <a:bodyPr/>
          <a:lstStyle/>
          <a:p>
            <a:r>
              <a:rPr lang="pt-BR" altLang="pt-BR" sz="4400" b="1"/>
              <a:t>O próprio santuário no deserto foi colocado para que, através de seus simbolismos, os homens de Israel entendessem o plano de salvação que era tão claro nas vidas de Adão, Noé e Abraão. </a:t>
            </a:r>
            <a:br>
              <a:rPr lang="pt-BR" altLang="pt-BR" sz="4400" b="1"/>
            </a:br>
            <a:r>
              <a:rPr lang="pt-BR" altLang="pt-BR" sz="4400" b="1"/>
              <a:t>Deus resumiu em Êxodo 20 tudo aquilo que sempre existiu no céu.</a:t>
            </a:r>
          </a:p>
        </p:txBody>
      </p:sp>
      <p:sp>
        <p:nvSpPr>
          <p:cNvPr id="47107" name="Text Box 3">
            <a:extLst>
              <a:ext uri="{FF2B5EF4-FFF2-40B4-BE49-F238E27FC236}">
                <a16:creationId xmlns:a16="http://schemas.microsoft.com/office/drawing/2014/main" id="{E631467D-F10A-4412-BB90-548F8AF4ACC2}"/>
              </a:ext>
            </a:extLst>
          </p:cNvPr>
          <p:cNvSpPr txBox="1">
            <a:spLocks noChangeArrowheads="1"/>
          </p:cNvSpPr>
          <p:nvPr/>
        </p:nvSpPr>
        <p:spPr bwMode="auto">
          <a:xfrm>
            <a:off x="8394700" y="6527800"/>
            <a:ext cx="714375"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altLang="pt-BR" sz="800" b="1">
                <a:solidFill>
                  <a:srgbClr val="333399"/>
                </a:solidFill>
              </a:rPr>
              <a:t>FAD</a:t>
            </a:r>
            <a:r>
              <a:rPr lang="pt-BR" altLang="pt-BR" sz="800">
                <a:solidFill>
                  <a:srgbClr val="333399"/>
                </a:solidFill>
              </a:rPr>
              <a:t>MINAS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9396" name="Rectangle 4">
            <a:extLst>
              <a:ext uri="{FF2B5EF4-FFF2-40B4-BE49-F238E27FC236}">
                <a16:creationId xmlns:a16="http://schemas.microsoft.com/office/drawing/2014/main" id="{AF7F6910-FAAE-4C34-A301-3A9395F79D4D}"/>
              </a:ext>
            </a:extLst>
          </p:cNvPr>
          <p:cNvSpPr>
            <a:spLocks noGrp="1" noChangeArrowheads="1"/>
          </p:cNvSpPr>
          <p:nvPr>
            <p:ph type="title"/>
          </p:nvPr>
        </p:nvSpPr>
        <p:spPr>
          <a:xfrm>
            <a:off x="457200" y="115888"/>
            <a:ext cx="8229600" cy="1143000"/>
          </a:xfrm>
          <a:noFill/>
          <a:ln/>
        </p:spPr>
        <p:txBody>
          <a:bodyPr/>
          <a:lstStyle/>
          <a:p>
            <a:r>
              <a:rPr lang="pt-BR" altLang="pt-BR" sz="6600" b="1">
                <a:solidFill>
                  <a:schemeClr val="bg1"/>
                </a:solidFill>
              </a:rPr>
              <a:t>Onde surgiu a Lei?</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A0C2A3F7-B057-446E-BAAA-181C05A07B4C}"/>
              </a:ext>
            </a:extLst>
          </p:cNvPr>
          <p:cNvSpPr>
            <a:spLocks noGrp="1" noChangeArrowheads="1"/>
          </p:cNvSpPr>
          <p:nvPr>
            <p:ph type="title"/>
          </p:nvPr>
        </p:nvSpPr>
        <p:spPr>
          <a:xfrm>
            <a:off x="144463" y="274638"/>
            <a:ext cx="8820150" cy="1785937"/>
          </a:xfrm>
        </p:spPr>
        <p:txBody>
          <a:bodyPr/>
          <a:lstStyle/>
          <a:p>
            <a:pPr algn="ctr"/>
            <a:r>
              <a:rPr lang="pt-BR" altLang="pt-BR" b="1"/>
              <a:t>Se você ainda tem dúvidas, veja por este lado. Só há pecado se houver Lei.</a:t>
            </a:r>
          </a:p>
        </p:txBody>
      </p:sp>
      <p:sp>
        <p:nvSpPr>
          <p:cNvPr id="32771" name="Rectangle 3">
            <a:extLst>
              <a:ext uri="{FF2B5EF4-FFF2-40B4-BE49-F238E27FC236}">
                <a16:creationId xmlns:a16="http://schemas.microsoft.com/office/drawing/2014/main" id="{5F57A674-AF3E-417E-A00C-4AC8C5ED8CEB}"/>
              </a:ext>
            </a:extLst>
          </p:cNvPr>
          <p:cNvSpPr>
            <a:spLocks noGrp="1" noChangeArrowheads="1"/>
          </p:cNvSpPr>
          <p:nvPr>
            <p:ph type="body" idx="1"/>
          </p:nvPr>
        </p:nvSpPr>
        <p:spPr>
          <a:xfrm>
            <a:off x="457200" y="2492375"/>
            <a:ext cx="8229600" cy="3638550"/>
          </a:xfrm>
        </p:spPr>
        <p:txBody>
          <a:bodyPr/>
          <a:lstStyle/>
          <a:p>
            <a:pPr algn="r"/>
            <a:r>
              <a:rPr lang="pt-BR" altLang="pt-BR" sz="4600" b="1">
                <a:latin typeface="Comic Sans MS" panose="030F0702030302020204" pitchFamily="66" charset="0"/>
              </a:rPr>
              <a:t>“Todo aquele que pratica pecado também transgride a Lei: porque o pecado é a transgressão da Lei.” I João 3.4</a:t>
            </a:r>
          </a:p>
        </p:txBody>
      </p:sp>
      <p:sp>
        <p:nvSpPr>
          <p:cNvPr id="32772" name="Text Box 4">
            <a:extLst>
              <a:ext uri="{FF2B5EF4-FFF2-40B4-BE49-F238E27FC236}">
                <a16:creationId xmlns:a16="http://schemas.microsoft.com/office/drawing/2014/main" id="{2C8708E6-711F-4805-AC06-41A60B3E3EEA}"/>
              </a:ext>
            </a:extLst>
          </p:cNvPr>
          <p:cNvSpPr txBox="1">
            <a:spLocks noChangeArrowheads="1"/>
          </p:cNvSpPr>
          <p:nvPr/>
        </p:nvSpPr>
        <p:spPr bwMode="auto">
          <a:xfrm>
            <a:off x="8394700" y="6527800"/>
            <a:ext cx="714375"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altLang="pt-BR" sz="800" b="1">
                <a:solidFill>
                  <a:srgbClr val="333399"/>
                </a:solidFill>
              </a:rPr>
              <a:t>FAD</a:t>
            </a:r>
            <a:r>
              <a:rPr lang="pt-BR" altLang="pt-BR" sz="800">
                <a:solidFill>
                  <a:srgbClr val="333399"/>
                </a:solidFill>
              </a:rPr>
              <a:t>MINAS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DE43A162-2131-499A-85DA-640450A25687}"/>
              </a:ext>
            </a:extLst>
          </p:cNvPr>
          <p:cNvSpPr>
            <a:spLocks noGrp="1" noChangeArrowheads="1"/>
          </p:cNvSpPr>
          <p:nvPr>
            <p:ph type="title"/>
          </p:nvPr>
        </p:nvSpPr>
        <p:spPr>
          <a:xfrm>
            <a:off x="250825" y="274638"/>
            <a:ext cx="8686800" cy="1143000"/>
          </a:xfrm>
        </p:spPr>
        <p:txBody>
          <a:bodyPr/>
          <a:lstStyle/>
          <a:p>
            <a:pPr algn="ctr"/>
            <a:r>
              <a:rPr lang="pt-BR" altLang="pt-BR" b="1"/>
              <a:t>Seguindo este raciocínio lógico, chegamos às seguintes conclusões: </a:t>
            </a:r>
          </a:p>
        </p:txBody>
      </p:sp>
      <p:sp>
        <p:nvSpPr>
          <p:cNvPr id="33795" name="Rectangle 3">
            <a:extLst>
              <a:ext uri="{FF2B5EF4-FFF2-40B4-BE49-F238E27FC236}">
                <a16:creationId xmlns:a16="http://schemas.microsoft.com/office/drawing/2014/main" id="{AC9589DA-3C8E-4B36-A228-F39DF4716AEC}"/>
              </a:ext>
            </a:extLst>
          </p:cNvPr>
          <p:cNvSpPr>
            <a:spLocks noGrp="1" noChangeArrowheads="1"/>
          </p:cNvSpPr>
          <p:nvPr>
            <p:ph type="body" idx="1"/>
          </p:nvPr>
        </p:nvSpPr>
        <p:spPr>
          <a:xfrm>
            <a:off x="250825" y="1600200"/>
            <a:ext cx="8686800" cy="4997450"/>
          </a:xfrm>
        </p:spPr>
        <p:txBody>
          <a:bodyPr/>
          <a:lstStyle/>
          <a:p>
            <a:pPr>
              <a:lnSpc>
                <a:spcPct val="90000"/>
              </a:lnSpc>
            </a:pPr>
            <a:r>
              <a:rPr lang="pt-BR" altLang="pt-BR" b="1"/>
              <a:t>Se Lúcifer pecou no céu, então havia Lei no céu. </a:t>
            </a:r>
            <a:br>
              <a:rPr lang="pt-BR" altLang="pt-BR" b="1"/>
            </a:br>
            <a:r>
              <a:rPr lang="pt-BR" altLang="pt-BR" b="1"/>
              <a:t>Ele se colocou acima de Deus. </a:t>
            </a:r>
          </a:p>
          <a:p>
            <a:pPr>
              <a:lnSpc>
                <a:spcPct val="90000"/>
              </a:lnSpc>
            </a:pPr>
            <a:r>
              <a:rPr lang="pt-BR" altLang="pt-BR" b="1"/>
              <a:t>Se Adão pecou, era porque havia Lei no Éden.</a:t>
            </a:r>
            <a:br>
              <a:rPr lang="pt-BR" altLang="pt-BR" b="1"/>
            </a:br>
            <a:r>
              <a:rPr lang="pt-BR" altLang="pt-BR" b="1"/>
              <a:t>Ele colocou sua mulher e o desejo de conhecimento acima de Deus.</a:t>
            </a:r>
          </a:p>
          <a:p>
            <a:pPr>
              <a:lnSpc>
                <a:spcPct val="90000"/>
              </a:lnSpc>
            </a:pPr>
            <a:r>
              <a:rPr lang="pt-BR" altLang="pt-BR" b="1"/>
              <a:t>Se Caim foi condenado, era por que a Lei continuava valida depois da saída de seus pais do Paraíso. E assim por diante. </a:t>
            </a:r>
          </a:p>
        </p:txBody>
      </p:sp>
      <p:sp>
        <p:nvSpPr>
          <p:cNvPr id="33796" name="Text Box 4">
            <a:extLst>
              <a:ext uri="{FF2B5EF4-FFF2-40B4-BE49-F238E27FC236}">
                <a16:creationId xmlns:a16="http://schemas.microsoft.com/office/drawing/2014/main" id="{11A50BD0-9BF9-4535-BEDD-DF5B11DC5271}"/>
              </a:ext>
            </a:extLst>
          </p:cNvPr>
          <p:cNvSpPr txBox="1">
            <a:spLocks noChangeArrowheads="1"/>
          </p:cNvSpPr>
          <p:nvPr/>
        </p:nvSpPr>
        <p:spPr bwMode="auto">
          <a:xfrm>
            <a:off x="8394700" y="6527800"/>
            <a:ext cx="714375"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altLang="pt-BR" sz="800" b="1">
                <a:solidFill>
                  <a:srgbClr val="333399"/>
                </a:solidFill>
              </a:rPr>
              <a:t>FAD</a:t>
            </a:r>
            <a:r>
              <a:rPr lang="pt-BR" altLang="pt-BR" sz="800">
                <a:solidFill>
                  <a:srgbClr val="333399"/>
                </a:solidFill>
              </a:rPr>
              <a:t>MINAS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8612" name="Rectangle 4">
            <a:extLst>
              <a:ext uri="{FF2B5EF4-FFF2-40B4-BE49-F238E27FC236}">
                <a16:creationId xmlns:a16="http://schemas.microsoft.com/office/drawing/2014/main" id="{53C0EE06-4CF5-45D6-AB28-E1AD704583E2}"/>
              </a:ext>
            </a:extLst>
          </p:cNvPr>
          <p:cNvSpPr>
            <a:spLocks noChangeArrowheads="1"/>
          </p:cNvSpPr>
          <p:nvPr/>
        </p:nvSpPr>
        <p:spPr bwMode="auto">
          <a:xfrm>
            <a:off x="0" y="-26988"/>
            <a:ext cx="9144000" cy="1512888"/>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pt-BR" altLang="pt-BR" sz="4800" b="1">
                <a:solidFill>
                  <a:schemeClr val="bg1"/>
                </a:solidFill>
              </a:rPr>
              <a:t>Não existe justiça sem que haja alguma Lei.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a:extLst>
              <a:ext uri="{FF2B5EF4-FFF2-40B4-BE49-F238E27FC236}">
                <a16:creationId xmlns:a16="http://schemas.microsoft.com/office/drawing/2014/main" id="{3DA1BDD9-8B0B-46D3-B6C9-15F17CC9AACB}"/>
              </a:ext>
            </a:extLst>
          </p:cNvPr>
          <p:cNvSpPr>
            <a:spLocks noGrp="1" noChangeArrowheads="1"/>
          </p:cNvSpPr>
          <p:nvPr>
            <p:ph type="body" idx="1"/>
          </p:nvPr>
        </p:nvSpPr>
        <p:spPr>
          <a:xfrm>
            <a:off x="34925" y="0"/>
            <a:ext cx="8964613" cy="6858000"/>
          </a:xfrm>
        </p:spPr>
        <p:txBody>
          <a:bodyPr/>
          <a:lstStyle/>
          <a:p>
            <a:r>
              <a:rPr lang="pt-BR" altLang="pt-BR" sz="4400" b="1"/>
              <a:t>Se não houver um padrão de atitudes, não há como diferenciar o “certo” do “errado”. Como Deus poderia ter expulso Adão e Eva do Paraíso, sem que houvesse uma Lei a ser transgredida? </a:t>
            </a:r>
            <a:br>
              <a:rPr lang="pt-BR" altLang="pt-BR" sz="4400" b="1"/>
            </a:br>
            <a:r>
              <a:rPr lang="pt-BR" altLang="pt-BR" sz="4400" b="1"/>
              <a:t>Como punir os antediluvianos, ou destruir Sodoma e Gomorra, se não houvesse Lei? </a:t>
            </a:r>
          </a:p>
        </p:txBody>
      </p:sp>
      <p:sp>
        <p:nvSpPr>
          <p:cNvPr id="34821" name="Text Box 5">
            <a:extLst>
              <a:ext uri="{FF2B5EF4-FFF2-40B4-BE49-F238E27FC236}">
                <a16:creationId xmlns:a16="http://schemas.microsoft.com/office/drawing/2014/main" id="{720F1F9F-288E-4FEA-B352-A7F420D52FAD}"/>
              </a:ext>
            </a:extLst>
          </p:cNvPr>
          <p:cNvSpPr txBox="1">
            <a:spLocks noChangeArrowheads="1"/>
          </p:cNvSpPr>
          <p:nvPr/>
        </p:nvSpPr>
        <p:spPr bwMode="auto">
          <a:xfrm>
            <a:off x="8394700" y="6527800"/>
            <a:ext cx="714375"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altLang="pt-BR" sz="800" b="1">
                <a:solidFill>
                  <a:srgbClr val="333399"/>
                </a:solidFill>
              </a:rPr>
              <a:t>FAD</a:t>
            </a:r>
            <a:r>
              <a:rPr lang="pt-BR" altLang="pt-BR" sz="800">
                <a:solidFill>
                  <a:srgbClr val="333399"/>
                </a:solidFill>
              </a:rPr>
              <a:t>MINAS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a:extLst>
              <a:ext uri="{FF2B5EF4-FFF2-40B4-BE49-F238E27FC236}">
                <a16:creationId xmlns:a16="http://schemas.microsoft.com/office/drawing/2014/main" id="{8ABB1013-6A7E-488A-A625-89F9F64AE7E6}"/>
              </a:ext>
            </a:extLst>
          </p:cNvPr>
          <p:cNvSpPr>
            <a:spLocks noGrp="1" noChangeArrowheads="1"/>
          </p:cNvSpPr>
          <p:nvPr>
            <p:ph type="body" idx="1"/>
          </p:nvPr>
        </p:nvSpPr>
        <p:spPr>
          <a:xfrm>
            <a:off x="0" y="0"/>
            <a:ext cx="9144000" cy="6858000"/>
          </a:xfrm>
        </p:spPr>
        <p:txBody>
          <a:bodyPr/>
          <a:lstStyle/>
          <a:p>
            <a:r>
              <a:rPr lang="pt-BR" altLang="pt-BR" sz="4200" b="1"/>
              <a:t>Adão, Caim, Abraão, Moisés,... todos pecaram. Pecaram porque havia Lei. </a:t>
            </a:r>
            <a:br>
              <a:rPr lang="pt-BR" altLang="pt-BR" sz="4200" b="1"/>
            </a:br>
            <a:r>
              <a:rPr lang="pt-BR" altLang="pt-BR" sz="4200" b="1"/>
              <a:t>E, uma vez que nosso Deus e seu caráter são imutáveis, a mesma Lei, que os condenou, também nos condena hoje. </a:t>
            </a:r>
          </a:p>
          <a:p>
            <a:r>
              <a:rPr lang="pt-BR" altLang="pt-BR" sz="4200" b="1"/>
              <a:t>A mesma fé e graça, que os salvaram, são a mesma fé e graça que nos salvam hoje. </a:t>
            </a:r>
          </a:p>
        </p:txBody>
      </p:sp>
      <p:sp>
        <p:nvSpPr>
          <p:cNvPr id="35844" name="Text Box 4">
            <a:extLst>
              <a:ext uri="{FF2B5EF4-FFF2-40B4-BE49-F238E27FC236}">
                <a16:creationId xmlns:a16="http://schemas.microsoft.com/office/drawing/2014/main" id="{88E16C79-BAD6-495C-B599-AEDA998CF362}"/>
              </a:ext>
            </a:extLst>
          </p:cNvPr>
          <p:cNvSpPr txBox="1">
            <a:spLocks noChangeArrowheads="1"/>
          </p:cNvSpPr>
          <p:nvPr/>
        </p:nvSpPr>
        <p:spPr bwMode="auto">
          <a:xfrm>
            <a:off x="8394700" y="6527800"/>
            <a:ext cx="714375"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altLang="pt-BR" sz="800" b="1">
                <a:solidFill>
                  <a:srgbClr val="333399"/>
                </a:solidFill>
              </a:rPr>
              <a:t>FAD</a:t>
            </a:r>
            <a:r>
              <a:rPr lang="pt-BR" altLang="pt-BR" sz="800">
                <a:solidFill>
                  <a:srgbClr val="333399"/>
                </a:solidFill>
              </a:rPr>
              <a:t>MINAS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3492" name="Rectangle 4">
            <a:extLst>
              <a:ext uri="{FF2B5EF4-FFF2-40B4-BE49-F238E27FC236}">
                <a16:creationId xmlns:a16="http://schemas.microsoft.com/office/drawing/2014/main" id="{DD12CD5B-34BE-4B42-A28E-25265D562144}"/>
              </a:ext>
            </a:extLst>
          </p:cNvPr>
          <p:cNvSpPr>
            <a:spLocks noGrp="1" noChangeArrowheads="1"/>
          </p:cNvSpPr>
          <p:nvPr>
            <p:ph type="title"/>
          </p:nvPr>
        </p:nvSpPr>
        <p:spPr>
          <a:xfrm>
            <a:off x="457200" y="-26988"/>
            <a:ext cx="8229600" cy="1143001"/>
          </a:xfrm>
          <a:noFill/>
          <a:ln/>
        </p:spPr>
        <p:txBody>
          <a:bodyPr/>
          <a:lstStyle/>
          <a:p>
            <a:r>
              <a:rPr lang="pt-BR" altLang="pt-BR" b="1">
                <a:solidFill>
                  <a:schemeClr val="bg1"/>
                </a:solidFill>
              </a:rPr>
              <a:t>O Plano da Salvação é um só.</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a:extLst>
              <a:ext uri="{FF2B5EF4-FFF2-40B4-BE49-F238E27FC236}">
                <a16:creationId xmlns:a16="http://schemas.microsoft.com/office/drawing/2014/main" id="{080300EA-BB67-480B-8F07-BC8791A7D5F3}"/>
              </a:ext>
            </a:extLst>
          </p:cNvPr>
          <p:cNvSpPr>
            <a:spLocks noGrp="1" noChangeArrowheads="1"/>
          </p:cNvSpPr>
          <p:nvPr>
            <p:ph type="body" idx="1"/>
          </p:nvPr>
        </p:nvSpPr>
        <p:spPr>
          <a:xfrm>
            <a:off x="0" y="1600200"/>
            <a:ext cx="9144000" cy="5257800"/>
          </a:xfrm>
        </p:spPr>
        <p:txBody>
          <a:bodyPr/>
          <a:lstStyle/>
          <a:p>
            <a:r>
              <a:rPr lang="pt-BR" altLang="pt-BR" sz="4400" b="1"/>
              <a:t>É um só, desde a criação do mundo até o final dos tempos. Jesus já havia se proposto a morrer por todos os pecadores quando ainda estava no céu. Morrer por todos. Antes e depois da sua vinda.</a:t>
            </a:r>
          </a:p>
        </p:txBody>
      </p:sp>
      <p:sp>
        <p:nvSpPr>
          <p:cNvPr id="36869" name="Text Box 5">
            <a:extLst>
              <a:ext uri="{FF2B5EF4-FFF2-40B4-BE49-F238E27FC236}">
                <a16:creationId xmlns:a16="http://schemas.microsoft.com/office/drawing/2014/main" id="{D2BBE83C-5959-40EA-B615-E70792BB04EE}"/>
              </a:ext>
            </a:extLst>
          </p:cNvPr>
          <p:cNvSpPr txBox="1">
            <a:spLocks noChangeArrowheads="1"/>
          </p:cNvSpPr>
          <p:nvPr/>
        </p:nvSpPr>
        <p:spPr bwMode="auto">
          <a:xfrm>
            <a:off x="8394700" y="6527800"/>
            <a:ext cx="714375"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altLang="pt-BR" sz="800" b="1">
                <a:solidFill>
                  <a:srgbClr val="333399"/>
                </a:solidFill>
              </a:rPr>
              <a:t>FAD</a:t>
            </a:r>
            <a:r>
              <a:rPr lang="pt-BR" altLang="pt-BR" sz="800">
                <a:solidFill>
                  <a:srgbClr val="333399"/>
                </a:solidFill>
              </a:rPr>
              <a:t>MINAS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3">
            <a:extLst>
              <a:ext uri="{FF2B5EF4-FFF2-40B4-BE49-F238E27FC236}">
                <a16:creationId xmlns:a16="http://schemas.microsoft.com/office/drawing/2014/main" id="{27F05B01-B25C-4485-9DC6-90CCB4F8B462}"/>
              </a:ext>
            </a:extLst>
          </p:cNvPr>
          <p:cNvSpPr>
            <a:spLocks noGrp="1" noChangeArrowheads="1"/>
          </p:cNvSpPr>
          <p:nvPr>
            <p:ph type="body" idx="1"/>
          </p:nvPr>
        </p:nvSpPr>
        <p:spPr>
          <a:xfrm>
            <a:off x="0" y="0"/>
            <a:ext cx="9144000" cy="6858000"/>
          </a:xfrm>
        </p:spPr>
        <p:txBody>
          <a:bodyPr/>
          <a:lstStyle/>
          <a:p>
            <a:r>
              <a:rPr lang="pt-BR" altLang="pt-BR" sz="4200" b="1">
                <a:latin typeface="Comic Sans MS" panose="030F0702030302020204" pitchFamily="66" charset="0"/>
              </a:rPr>
              <a:t>“ ...aqueles, cujos nomes não foram escritos no livro do Cordeiro, que foi morto desde a fundação do mundo.” Apoc. 13:8</a:t>
            </a:r>
          </a:p>
          <a:p>
            <a:r>
              <a:rPr lang="pt-BR" altLang="pt-BR" sz="4200" b="1"/>
              <a:t>Adão perdeu o Jardim do Éden, mas não perdeu a fé em um Salvador vindouro. A sua salvação veio pela fé, que ele tinha no Messias que viria. E não foi só ele.</a:t>
            </a:r>
          </a:p>
        </p:txBody>
      </p:sp>
      <p:sp>
        <p:nvSpPr>
          <p:cNvPr id="48133" name="Text Box 5">
            <a:extLst>
              <a:ext uri="{FF2B5EF4-FFF2-40B4-BE49-F238E27FC236}">
                <a16:creationId xmlns:a16="http://schemas.microsoft.com/office/drawing/2014/main" id="{8B858AC7-5C94-4CEE-9F4E-3DFF51D10BF0}"/>
              </a:ext>
            </a:extLst>
          </p:cNvPr>
          <p:cNvSpPr txBox="1">
            <a:spLocks noChangeArrowheads="1"/>
          </p:cNvSpPr>
          <p:nvPr/>
        </p:nvSpPr>
        <p:spPr bwMode="auto">
          <a:xfrm>
            <a:off x="8394700" y="6527800"/>
            <a:ext cx="714375"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altLang="pt-BR" sz="800" b="1">
                <a:solidFill>
                  <a:srgbClr val="333399"/>
                </a:solidFill>
              </a:rPr>
              <a:t>FAD</a:t>
            </a:r>
            <a:r>
              <a:rPr lang="pt-BR" altLang="pt-BR" sz="800">
                <a:solidFill>
                  <a:srgbClr val="333399"/>
                </a:solidFill>
              </a:rPr>
              <a:t>MINAS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a:extLst>
              <a:ext uri="{FF2B5EF4-FFF2-40B4-BE49-F238E27FC236}">
                <a16:creationId xmlns:a16="http://schemas.microsoft.com/office/drawing/2014/main" id="{E85084B6-AD46-4101-B476-8D8092245681}"/>
              </a:ext>
            </a:extLst>
          </p:cNvPr>
          <p:cNvSpPr>
            <a:spLocks noGrp="1" noChangeArrowheads="1"/>
          </p:cNvSpPr>
          <p:nvPr>
            <p:ph type="body" idx="1"/>
          </p:nvPr>
        </p:nvSpPr>
        <p:spPr>
          <a:xfrm>
            <a:off x="0" y="0"/>
            <a:ext cx="9144000" cy="6858000"/>
          </a:xfrm>
        </p:spPr>
        <p:txBody>
          <a:bodyPr/>
          <a:lstStyle/>
          <a:p>
            <a:r>
              <a:rPr lang="pt-BR" altLang="pt-BR" sz="4000" b="1"/>
              <a:t>E, assim por diante, poderíamos citar dezenas de exemplos bíblicos de pessoas que foram salvas pela sua fé, e não pelas suas obras. </a:t>
            </a:r>
          </a:p>
          <a:p>
            <a:r>
              <a:rPr lang="pt-BR" altLang="pt-BR" sz="4000" b="1"/>
              <a:t>O Plano de Salvação é este. </a:t>
            </a:r>
          </a:p>
          <a:p>
            <a:r>
              <a:rPr lang="pt-BR" altLang="pt-BR" sz="4000" b="1"/>
              <a:t>É, sempre foi, e sempre será, até a volta de Cristo Jesus. O Plano de Salvação é o mesmo. </a:t>
            </a:r>
            <a:br>
              <a:rPr lang="pt-BR" altLang="pt-BR" sz="4000" b="1"/>
            </a:br>
            <a:r>
              <a:rPr lang="pt-BR" altLang="pt-BR" sz="4000" b="1"/>
              <a:t>A Lei, que revela o caráter de Deus, também é a mesma.</a:t>
            </a:r>
          </a:p>
        </p:txBody>
      </p:sp>
      <p:sp>
        <p:nvSpPr>
          <p:cNvPr id="37892" name="Text Box 4">
            <a:extLst>
              <a:ext uri="{FF2B5EF4-FFF2-40B4-BE49-F238E27FC236}">
                <a16:creationId xmlns:a16="http://schemas.microsoft.com/office/drawing/2014/main" id="{C79B10FF-4863-4870-B512-ADA96295843C}"/>
              </a:ext>
            </a:extLst>
          </p:cNvPr>
          <p:cNvSpPr txBox="1">
            <a:spLocks noChangeArrowheads="1"/>
          </p:cNvSpPr>
          <p:nvPr/>
        </p:nvSpPr>
        <p:spPr bwMode="auto">
          <a:xfrm>
            <a:off x="8394700" y="6527800"/>
            <a:ext cx="714375"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altLang="pt-BR" sz="800" b="1">
                <a:solidFill>
                  <a:srgbClr val="333399"/>
                </a:solidFill>
              </a:rPr>
              <a:t>FAD</a:t>
            </a:r>
            <a:r>
              <a:rPr lang="pt-BR" altLang="pt-BR" sz="800">
                <a:solidFill>
                  <a:srgbClr val="333399"/>
                </a:solidFill>
              </a:rPr>
              <a:t>MINAS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BB9EBB9E-CC98-40E1-BA8C-11BE73BAC193}"/>
              </a:ext>
            </a:extLst>
          </p:cNvPr>
          <p:cNvSpPr>
            <a:spLocks noGrp="1" noChangeArrowheads="1"/>
          </p:cNvSpPr>
          <p:nvPr>
            <p:ph type="title"/>
          </p:nvPr>
        </p:nvSpPr>
        <p:spPr>
          <a:xfrm>
            <a:off x="457200" y="274638"/>
            <a:ext cx="8229600" cy="2506662"/>
          </a:xfrm>
        </p:spPr>
        <p:txBody>
          <a:bodyPr/>
          <a:lstStyle/>
          <a:p>
            <a:pPr algn="ctr"/>
            <a:r>
              <a:rPr lang="pt-BR" altLang="pt-BR" sz="4600" b="1"/>
              <a:t>Se sou salvo pela Graça, por que tenho que </a:t>
            </a:r>
            <a:br>
              <a:rPr lang="pt-BR" altLang="pt-BR" sz="4600" b="1"/>
            </a:br>
            <a:r>
              <a:rPr lang="pt-BR" altLang="pt-BR" sz="4600" b="1"/>
              <a:t>guardar a Lei? </a:t>
            </a:r>
          </a:p>
        </p:txBody>
      </p:sp>
      <p:sp>
        <p:nvSpPr>
          <p:cNvPr id="38915" name="Rectangle 3">
            <a:extLst>
              <a:ext uri="{FF2B5EF4-FFF2-40B4-BE49-F238E27FC236}">
                <a16:creationId xmlns:a16="http://schemas.microsoft.com/office/drawing/2014/main" id="{CA270C61-8791-4EF1-9EB5-D0E48ED988C4}"/>
              </a:ext>
            </a:extLst>
          </p:cNvPr>
          <p:cNvSpPr>
            <a:spLocks noGrp="1" noChangeArrowheads="1"/>
          </p:cNvSpPr>
          <p:nvPr>
            <p:ph type="body" idx="1"/>
          </p:nvPr>
        </p:nvSpPr>
        <p:spPr>
          <a:xfrm>
            <a:off x="457200" y="2997200"/>
            <a:ext cx="8229600" cy="3527425"/>
          </a:xfrm>
        </p:spPr>
        <p:txBody>
          <a:bodyPr/>
          <a:lstStyle/>
          <a:p>
            <a:pPr algn="r"/>
            <a:r>
              <a:rPr lang="pt-BR" altLang="pt-BR" sz="4400" b="1"/>
              <a:t>Você não tem que guardar a Lei para ser salvo, mas </a:t>
            </a:r>
            <a:br>
              <a:rPr lang="pt-BR" altLang="pt-BR" sz="4400" b="1"/>
            </a:br>
            <a:r>
              <a:rPr lang="pt-BR" altLang="pt-BR" sz="4400" b="1"/>
              <a:t>guardará a Lei porque já é salvo e liberto por Jesus Cristo. </a:t>
            </a:r>
          </a:p>
        </p:txBody>
      </p:sp>
      <p:sp>
        <p:nvSpPr>
          <p:cNvPr id="38916" name="Text Box 4">
            <a:extLst>
              <a:ext uri="{FF2B5EF4-FFF2-40B4-BE49-F238E27FC236}">
                <a16:creationId xmlns:a16="http://schemas.microsoft.com/office/drawing/2014/main" id="{35A8D0FA-CA37-4768-82C4-B8A25EFCE22D}"/>
              </a:ext>
            </a:extLst>
          </p:cNvPr>
          <p:cNvSpPr txBox="1">
            <a:spLocks noChangeArrowheads="1"/>
          </p:cNvSpPr>
          <p:nvPr/>
        </p:nvSpPr>
        <p:spPr bwMode="auto">
          <a:xfrm>
            <a:off x="8394700" y="6527800"/>
            <a:ext cx="714375"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altLang="pt-BR" sz="800" b="1">
                <a:solidFill>
                  <a:srgbClr val="333399"/>
                </a:solidFill>
              </a:rPr>
              <a:t>FAD</a:t>
            </a:r>
            <a:r>
              <a:rPr lang="pt-BR" altLang="pt-BR" sz="800">
                <a:solidFill>
                  <a:srgbClr val="333399"/>
                </a:solidFill>
              </a:rPr>
              <a:t>MINAS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4">
            <a:extLst>
              <a:ext uri="{FF2B5EF4-FFF2-40B4-BE49-F238E27FC236}">
                <a16:creationId xmlns:a16="http://schemas.microsoft.com/office/drawing/2014/main" id="{1F6280CC-5E26-4571-AE94-1F6166D8CB7B}"/>
              </a:ext>
            </a:extLst>
          </p:cNvPr>
          <p:cNvSpPr>
            <a:spLocks noGrp="1" noChangeArrowheads="1"/>
          </p:cNvSpPr>
          <p:nvPr>
            <p:ph type="body" idx="1"/>
          </p:nvPr>
        </p:nvSpPr>
        <p:spPr>
          <a:xfrm>
            <a:off x="179388" y="765175"/>
            <a:ext cx="8785225" cy="5903913"/>
          </a:xfrm>
          <a:noFill/>
          <a:ln/>
        </p:spPr>
        <p:txBody>
          <a:bodyPr/>
          <a:lstStyle/>
          <a:p>
            <a:r>
              <a:rPr lang="pt-BR" altLang="pt-BR" sz="6000" b="1"/>
              <a:t>Alguns erroneamente pensam que a Lei e os Dez mandamentos, surgiram com Moisés no monte Sinai. </a:t>
            </a:r>
          </a:p>
          <a:p>
            <a:r>
              <a:rPr lang="pt-BR" altLang="pt-BR" sz="6000" b="1"/>
              <a:t>A Lei sempre existiu</a:t>
            </a:r>
          </a:p>
        </p:txBody>
      </p:sp>
      <p:sp>
        <p:nvSpPr>
          <p:cNvPr id="19462" name="Text Box 6">
            <a:extLst>
              <a:ext uri="{FF2B5EF4-FFF2-40B4-BE49-F238E27FC236}">
                <a16:creationId xmlns:a16="http://schemas.microsoft.com/office/drawing/2014/main" id="{D2D136BC-054F-4AA3-8E08-BDAF5CCCF5F9}"/>
              </a:ext>
            </a:extLst>
          </p:cNvPr>
          <p:cNvSpPr txBox="1">
            <a:spLocks noChangeArrowheads="1"/>
          </p:cNvSpPr>
          <p:nvPr/>
        </p:nvSpPr>
        <p:spPr bwMode="auto">
          <a:xfrm>
            <a:off x="8394700" y="6527800"/>
            <a:ext cx="714375"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altLang="pt-BR" sz="800" b="1">
                <a:solidFill>
                  <a:srgbClr val="333399"/>
                </a:solidFill>
              </a:rPr>
              <a:t>FAD</a:t>
            </a:r>
            <a:r>
              <a:rPr lang="pt-BR" altLang="pt-BR" sz="800">
                <a:solidFill>
                  <a:srgbClr val="333399"/>
                </a:solidFill>
              </a:rPr>
              <a:t>MINAS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a:extLst>
              <a:ext uri="{FF2B5EF4-FFF2-40B4-BE49-F238E27FC236}">
                <a16:creationId xmlns:a16="http://schemas.microsoft.com/office/drawing/2014/main" id="{5375421B-E95E-4AAC-A80C-C5F338EB7ECC}"/>
              </a:ext>
            </a:extLst>
          </p:cNvPr>
          <p:cNvSpPr>
            <a:spLocks noGrp="1" noChangeArrowheads="1"/>
          </p:cNvSpPr>
          <p:nvPr>
            <p:ph type="body" idx="1"/>
          </p:nvPr>
        </p:nvSpPr>
        <p:spPr>
          <a:xfrm>
            <a:off x="0" y="0"/>
            <a:ext cx="9144000" cy="6858000"/>
          </a:xfrm>
        </p:spPr>
        <p:txBody>
          <a:bodyPr/>
          <a:lstStyle/>
          <a:p>
            <a:r>
              <a:rPr lang="pt-BR" altLang="pt-BR" sz="3600" b="1">
                <a:latin typeface="Comic Sans MS" panose="030F0702030302020204" pitchFamily="66" charset="0"/>
              </a:rPr>
              <a:t>“Porque Deus amou ao mundo, de tal maneira, que deu seu Filho unigênito para que todo aquele que nele crê não pereça, mas tenha a vida eterna.” João 3:16</a:t>
            </a:r>
          </a:p>
          <a:p>
            <a:r>
              <a:rPr lang="pt-BR" altLang="pt-BR" sz="3600" b="1">
                <a:latin typeface="Comic Sans MS" panose="030F0702030302020204" pitchFamily="66" charset="0"/>
              </a:rPr>
              <a:t>“Porque pela graça sois salvos, mediante a fé; e isso não vem de vós; é dom de Deus.” Efésios 2:8</a:t>
            </a:r>
            <a:br>
              <a:rPr lang="pt-BR" altLang="pt-BR" sz="3600">
                <a:latin typeface="Comic Sans MS" panose="030F0702030302020204" pitchFamily="66" charset="0"/>
              </a:rPr>
            </a:br>
            <a:r>
              <a:rPr lang="pt-BR" altLang="pt-BR" sz="3600" b="1">
                <a:latin typeface="Comic Sans MS" panose="030F0702030302020204" pitchFamily="66" charset="0"/>
              </a:rPr>
              <a:t>“De maneira que a Lei nos serviu de aio para nos conduzir a Cristo, a fim de que fôssemos justificados por fé.” Gálatas 3.24</a:t>
            </a:r>
          </a:p>
        </p:txBody>
      </p:sp>
      <p:sp>
        <p:nvSpPr>
          <p:cNvPr id="39940" name="Text Box 4">
            <a:extLst>
              <a:ext uri="{FF2B5EF4-FFF2-40B4-BE49-F238E27FC236}">
                <a16:creationId xmlns:a16="http://schemas.microsoft.com/office/drawing/2014/main" id="{4C74EF0C-D168-4BFF-8332-B9C0FCDE9AB6}"/>
              </a:ext>
            </a:extLst>
          </p:cNvPr>
          <p:cNvSpPr txBox="1">
            <a:spLocks noChangeArrowheads="1"/>
          </p:cNvSpPr>
          <p:nvPr/>
        </p:nvSpPr>
        <p:spPr bwMode="auto">
          <a:xfrm>
            <a:off x="8394700" y="6527800"/>
            <a:ext cx="714375"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altLang="pt-BR" sz="800" b="1">
                <a:solidFill>
                  <a:srgbClr val="333399"/>
                </a:solidFill>
              </a:rPr>
              <a:t>FAD</a:t>
            </a:r>
            <a:r>
              <a:rPr lang="pt-BR" altLang="pt-BR" sz="800">
                <a:solidFill>
                  <a:srgbClr val="333399"/>
                </a:solidFill>
              </a:rPr>
              <a:t>MINAS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a:extLst>
              <a:ext uri="{FF2B5EF4-FFF2-40B4-BE49-F238E27FC236}">
                <a16:creationId xmlns:a16="http://schemas.microsoft.com/office/drawing/2014/main" id="{A76BA45C-E3EC-48D6-9FB0-5DC44B7744FA}"/>
              </a:ext>
            </a:extLst>
          </p:cNvPr>
          <p:cNvSpPr>
            <a:spLocks noGrp="1" noChangeArrowheads="1"/>
          </p:cNvSpPr>
          <p:nvPr>
            <p:ph type="body" idx="1"/>
          </p:nvPr>
        </p:nvSpPr>
        <p:spPr>
          <a:xfrm>
            <a:off x="0" y="0"/>
            <a:ext cx="9144000" cy="6858000"/>
          </a:xfrm>
        </p:spPr>
        <p:txBody>
          <a:bodyPr/>
          <a:lstStyle/>
          <a:p>
            <a:r>
              <a:rPr lang="pt-BR" altLang="pt-BR" sz="3800" b="1"/>
              <a:t>Crendo em Cristo e na sua morte por nossos pecados, não dependemos mais dos nosso próprios esforços para buscar a salvação. Se assim fosse, estaríamos todos perdidos, pois nenhum homem foi jamais capaz de guardar a Lei durante toda sua vida, exceto Jesus Cristo. Todos estaríamos condenados. Não só nós como também todos que viveram antes de nós, como Abraão e Moisés. </a:t>
            </a:r>
          </a:p>
        </p:txBody>
      </p:sp>
      <p:sp>
        <p:nvSpPr>
          <p:cNvPr id="40964" name="Text Box 4">
            <a:extLst>
              <a:ext uri="{FF2B5EF4-FFF2-40B4-BE49-F238E27FC236}">
                <a16:creationId xmlns:a16="http://schemas.microsoft.com/office/drawing/2014/main" id="{E03C57A6-5B3D-4D27-9E7B-B0347736BF5C}"/>
              </a:ext>
            </a:extLst>
          </p:cNvPr>
          <p:cNvSpPr txBox="1">
            <a:spLocks noChangeArrowheads="1"/>
          </p:cNvSpPr>
          <p:nvPr/>
        </p:nvSpPr>
        <p:spPr bwMode="auto">
          <a:xfrm>
            <a:off x="8394700" y="6527800"/>
            <a:ext cx="714375"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altLang="pt-BR" sz="800" b="1">
                <a:solidFill>
                  <a:srgbClr val="333399"/>
                </a:solidFill>
              </a:rPr>
              <a:t>FAD</a:t>
            </a:r>
            <a:r>
              <a:rPr lang="pt-BR" altLang="pt-BR" sz="800">
                <a:solidFill>
                  <a:srgbClr val="333399"/>
                </a:solidFill>
              </a:rPr>
              <a:t>MINAS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C5993CC3-61DC-42E9-A9F5-4F21BB0BBDCA}"/>
              </a:ext>
            </a:extLst>
          </p:cNvPr>
          <p:cNvSpPr>
            <a:spLocks noGrp="1" noChangeArrowheads="1"/>
          </p:cNvSpPr>
          <p:nvPr>
            <p:ph type="title"/>
          </p:nvPr>
        </p:nvSpPr>
        <p:spPr/>
        <p:txBody>
          <a:bodyPr/>
          <a:lstStyle/>
          <a:p>
            <a:pPr algn="ctr"/>
            <a:r>
              <a:rPr lang="pt-BR" altLang="pt-BR" sz="3400" b="1"/>
              <a:t>Bem, vamos relembrar o que já vimos: </a:t>
            </a:r>
          </a:p>
        </p:txBody>
      </p:sp>
      <p:sp>
        <p:nvSpPr>
          <p:cNvPr id="41987" name="Rectangle 3">
            <a:extLst>
              <a:ext uri="{FF2B5EF4-FFF2-40B4-BE49-F238E27FC236}">
                <a16:creationId xmlns:a16="http://schemas.microsoft.com/office/drawing/2014/main" id="{CFBCB2B8-9507-4913-A9C0-9152C80DE471}"/>
              </a:ext>
            </a:extLst>
          </p:cNvPr>
          <p:cNvSpPr>
            <a:spLocks noGrp="1" noChangeArrowheads="1"/>
          </p:cNvSpPr>
          <p:nvPr>
            <p:ph type="body" idx="1"/>
          </p:nvPr>
        </p:nvSpPr>
        <p:spPr>
          <a:xfrm>
            <a:off x="0" y="1412875"/>
            <a:ext cx="8893175" cy="5445125"/>
          </a:xfrm>
        </p:spPr>
        <p:txBody>
          <a:bodyPr/>
          <a:lstStyle/>
          <a:p>
            <a:pPr algn="r"/>
            <a:r>
              <a:rPr lang="pt-BR" altLang="pt-BR" sz="4400" b="1"/>
              <a:t>Para sermos salvos, precisamos estar perdidos; </a:t>
            </a:r>
            <a:br>
              <a:rPr lang="pt-BR" altLang="pt-BR" sz="4400" b="1"/>
            </a:br>
            <a:r>
              <a:rPr lang="pt-BR" altLang="pt-BR" sz="4400" b="1"/>
              <a:t>se estamos perdidos, é porque nós pecamos; </a:t>
            </a:r>
            <a:br>
              <a:rPr lang="pt-BR" altLang="pt-BR" sz="4400" b="1"/>
            </a:br>
            <a:r>
              <a:rPr lang="pt-BR" altLang="pt-BR" sz="4400" b="1"/>
              <a:t>se nós pecamos, é porque existe Lei. </a:t>
            </a:r>
            <a:br>
              <a:rPr lang="pt-BR" altLang="pt-BR" sz="4400" b="1"/>
            </a:br>
            <a:r>
              <a:rPr lang="pt-BR" altLang="pt-BR" sz="4400" b="1"/>
              <a:t>A mesma Lei, que sempre existiu.</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7688C58E-7234-46CC-B13A-85FBB3ACD04B}"/>
              </a:ext>
            </a:extLst>
          </p:cNvPr>
          <p:cNvSpPr>
            <a:spLocks noGrp="1" noChangeArrowheads="1"/>
          </p:cNvSpPr>
          <p:nvPr>
            <p:ph type="title"/>
          </p:nvPr>
        </p:nvSpPr>
        <p:spPr>
          <a:xfrm>
            <a:off x="0" y="341313"/>
            <a:ext cx="9144000" cy="1143000"/>
          </a:xfrm>
        </p:spPr>
        <p:txBody>
          <a:bodyPr/>
          <a:lstStyle/>
          <a:p>
            <a:pPr algn="ctr"/>
            <a:r>
              <a:rPr lang="pt-BR" altLang="pt-BR" sz="3400" b="1"/>
              <a:t>Se, para sermos salvos, não precisamos </a:t>
            </a:r>
            <a:br>
              <a:rPr lang="pt-BR" altLang="pt-BR" sz="3400" b="1"/>
            </a:br>
            <a:r>
              <a:rPr lang="pt-BR" altLang="pt-BR" sz="3400" b="1"/>
              <a:t>da Lei, então, para que serve a Lei? </a:t>
            </a:r>
          </a:p>
        </p:txBody>
      </p:sp>
      <p:sp>
        <p:nvSpPr>
          <p:cNvPr id="43011" name="Rectangle 3">
            <a:extLst>
              <a:ext uri="{FF2B5EF4-FFF2-40B4-BE49-F238E27FC236}">
                <a16:creationId xmlns:a16="http://schemas.microsoft.com/office/drawing/2014/main" id="{FDCEF22D-1DDD-4D8E-BE33-A46F2431B9BD}"/>
              </a:ext>
            </a:extLst>
          </p:cNvPr>
          <p:cNvSpPr>
            <a:spLocks noGrp="1" noChangeArrowheads="1"/>
          </p:cNvSpPr>
          <p:nvPr>
            <p:ph type="body" idx="1"/>
          </p:nvPr>
        </p:nvSpPr>
        <p:spPr>
          <a:xfrm>
            <a:off x="0" y="1627188"/>
            <a:ext cx="9144000" cy="4897437"/>
          </a:xfrm>
        </p:spPr>
        <p:txBody>
          <a:bodyPr/>
          <a:lstStyle/>
          <a:p>
            <a:r>
              <a:rPr lang="pt-BR" altLang="pt-BR" sz="4400" b="1"/>
              <a:t>A Lei nos serve de aio, de guia para nos mostrar a diferença entre o certo e o errado. Se somos do pecado, somos condenados pela Lei. Se somos salvos em Cristo, pela fé, somos aprovados pela Lei. </a:t>
            </a:r>
          </a:p>
        </p:txBody>
      </p:sp>
      <p:sp>
        <p:nvSpPr>
          <p:cNvPr id="43012" name="Text Box 4">
            <a:extLst>
              <a:ext uri="{FF2B5EF4-FFF2-40B4-BE49-F238E27FC236}">
                <a16:creationId xmlns:a16="http://schemas.microsoft.com/office/drawing/2014/main" id="{F904A69D-D55B-4A8C-A1EC-15BAE357CA26}"/>
              </a:ext>
            </a:extLst>
          </p:cNvPr>
          <p:cNvSpPr txBox="1">
            <a:spLocks noChangeArrowheads="1"/>
          </p:cNvSpPr>
          <p:nvPr/>
        </p:nvSpPr>
        <p:spPr bwMode="auto">
          <a:xfrm>
            <a:off x="8394700" y="6527800"/>
            <a:ext cx="714375"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altLang="pt-BR" sz="800" b="1">
                <a:solidFill>
                  <a:srgbClr val="333399"/>
                </a:solidFill>
              </a:rPr>
              <a:t>FAD</a:t>
            </a:r>
            <a:r>
              <a:rPr lang="pt-BR" altLang="pt-BR" sz="800">
                <a:solidFill>
                  <a:srgbClr val="333399"/>
                </a:solidFill>
              </a:rPr>
              <a:t>MINAS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a:extLst>
              <a:ext uri="{FF2B5EF4-FFF2-40B4-BE49-F238E27FC236}">
                <a16:creationId xmlns:a16="http://schemas.microsoft.com/office/drawing/2014/main" id="{567453BB-B6FE-45CC-BBEF-5BFB9EA00454}"/>
              </a:ext>
            </a:extLst>
          </p:cNvPr>
          <p:cNvSpPr>
            <a:spLocks noGrp="1" noChangeArrowheads="1"/>
          </p:cNvSpPr>
          <p:nvPr>
            <p:ph type="body" idx="1"/>
          </p:nvPr>
        </p:nvSpPr>
        <p:spPr>
          <a:xfrm>
            <a:off x="0" y="-242888"/>
            <a:ext cx="9144000" cy="6784976"/>
          </a:xfrm>
        </p:spPr>
        <p:txBody>
          <a:bodyPr/>
          <a:lstStyle/>
          <a:p>
            <a:pPr>
              <a:buFont typeface="Wingdings" panose="05000000000000000000" pitchFamily="2" charset="2"/>
              <a:buNone/>
            </a:pPr>
            <a:endParaRPr lang="pt-BR" altLang="pt-BR" sz="4400" b="1"/>
          </a:p>
          <a:p>
            <a:r>
              <a:rPr lang="pt-BR" altLang="pt-BR" sz="4400" b="1"/>
              <a:t>A Lei mostra qual deve ser o seu verdadeiro proceder em relação ao Pai: O que Lhe agrada, e quais são Seu planos de vida para nós. Não temos que guardar a Lei para sermos salvos. Nós a guardamos, porque amamos ao Deus que nos salvou. </a:t>
            </a:r>
          </a:p>
        </p:txBody>
      </p:sp>
      <p:sp>
        <p:nvSpPr>
          <p:cNvPr id="49157" name="Text Box 5">
            <a:extLst>
              <a:ext uri="{FF2B5EF4-FFF2-40B4-BE49-F238E27FC236}">
                <a16:creationId xmlns:a16="http://schemas.microsoft.com/office/drawing/2014/main" id="{E9D45AAE-6846-446D-8486-931E1B599741}"/>
              </a:ext>
            </a:extLst>
          </p:cNvPr>
          <p:cNvSpPr txBox="1">
            <a:spLocks noChangeArrowheads="1"/>
          </p:cNvSpPr>
          <p:nvPr/>
        </p:nvSpPr>
        <p:spPr bwMode="auto">
          <a:xfrm>
            <a:off x="8394700" y="6527800"/>
            <a:ext cx="714375"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altLang="pt-BR" sz="800" b="1">
                <a:solidFill>
                  <a:srgbClr val="333399"/>
                </a:solidFill>
              </a:rPr>
              <a:t>FAD</a:t>
            </a:r>
            <a:r>
              <a:rPr lang="pt-BR" altLang="pt-BR" sz="800">
                <a:solidFill>
                  <a:srgbClr val="333399"/>
                </a:solidFill>
              </a:rPr>
              <a:t>MINAS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E6E1231F-A3A5-42AE-A916-6BA25BB2548C}"/>
              </a:ext>
            </a:extLst>
          </p:cNvPr>
          <p:cNvSpPr>
            <a:spLocks noGrp="1" noChangeArrowheads="1"/>
          </p:cNvSpPr>
          <p:nvPr>
            <p:ph type="title"/>
          </p:nvPr>
        </p:nvSpPr>
        <p:spPr>
          <a:xfrm>
            <a:off x="457200" y="274638"/>
            <a:ext cx="8229600" cy="6249987"/>
          </a:xfrm>
        </p:spPr>
        <p:txBody>
          <a:bodyPr/>
          <a:lstStyle/>
          <a:p>
            <a:pPr algn="ctr"/>
            <a:r>
              <a:rPr lang="pt-BR" altLang="pt-BR" sz="6800"/>
              <a:t>Jesus disse:</a:t>
            </a:r>
            <a:br>
              <a:rPr lang="pt-BR" altLang="pt-BR" sz="6800"/>
            </a:br>
            <a:r>
              <a:rPr lang="pt-BR" altLang="pt-BR" sz="6800" b="1">
                <a:latin typeface="Comic Sans MS" panose="030F0702030302020204" pitchFamily="66" charset="0"/>
              </a:rPr>
              <a:t>“Se me amais, guardareis os meus mandamentos.”</a:t>
            </a:r>
            <a:r>
              <a:rPr lang="pt-BR" altLang="pt-BR" sz="6800" b="1"/>
              <a:t> </a:t>
            </a:r>
            <a:br>
              <a:rPr lang="pt-BR" altLang="pt-BR" sz="6800" b="1"/>
            </a:br>
            <a:r>
              <a:rPr lang="pt-BR" altLang="pt-BR" sz="6800" b="1"/>
              <a:t>S. João 14:15</a:t>
            </a:r>
          </a:p>
        </p:txBody>
      </p:sp>
      <p:sp>
        <p:nvSpPr>
          <p:cNvPr id="44036" name="Text Box 4">
            <a:extLst>
              <a:ext uri="{FF2B5EF4-FFF2-40B4-BE49-F238E27FC236}">
                <a16:creationId xmlns:a16="http://schemas.microsoft.com/office/drawing/2014/main" id="{99FAF7B6-250E-4854-921D-CD5A50C916EC}"/>
              </a:ext>
            </a:extLst>
          </p:cNvPr>
          <p:cNvSpPr txBox="1">
            <a:spLocks noChangeArrowheads="1"/>
          </p:cNvSpPr>
          <p:nvPr/>
        </p:nvSpPr>
        <p:spPr bwMode="auto">
          <a:xfrm>
            <a:off x="8394700" y="6527800"/>
            <a:ext cx="714375"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altLang="pt-BR" sz="800" b="1">
                <a:solidFill>
                  <a:srgbClr val="333399"/>
                </a:solidFill>
              </a:rPr>
              <a:t>FAD</a:t>
            </a:r>
            <a:r>
              <a:rPr lang="pt-BR" altLang="pt-BR" sz="800">
                <a:solidFill>
                  <a:srgbClr val="333399"/>
                </a:solidFill>
              </a:rPr>
              <a:t>MINAS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a:extLst>
              <a:ext uri="{FF2B5EF4-FFF2-40B4-BE49-F238E27FC236}">
                <a16:creationId xmlns:a16="http://schemas.microsoft.com/office/drawing/2014/main" id="{8105A4A2-BA1B-4EFC-8DA5-6B16C93E186E}"/>
              </a:ext>
            </a:extLst>
          </p:cNvPr>
          <p:cNvSpPr>
            <a:spLocks noGrp="1" noChangeArrowheads="1"/>
          </p:cNvSpPr>
          <p:nvPr>
            <p:ph type="body" idx="1"/>
          </p:nvPr>
        </p:nvSpPr>
        <p:spPr>
          <a:xfrm>
            <a:off x="0" y="288925"/>
            <a:ext cx="9144000" cy="6308725"/>
          </a:xfrm>
        </p:spPr>
        <p:txBody>
          <a:bodyPr/>
          <a:lstStyle/>
          <a:p>
            <a:r>
              <a:rPr lang="pt-BR" altLang="pt-BR" sz="3600" b="1"/>
              <a:t>Ele não disse o contrário. Já imaginou uma pessoa dizer que ama a Cristo e continuar roubando, </a:t>
            </a:r>
            <a:br>
              <a:rPr lang="pt-BR" altLang="pt-BR" sz="3600" b="1"/>
            </a:br>
            <a:r>
              <a:rPr lang="pt-BR" altLang="pt-BR" sz="3600" b="1"/>
              <a:t>matando, desonrando seus pais, traindo sua mulher, e fazendo tudo aquilo que a Lei diz que é ofensa a Deus? </a:t>
            </a:r>
            <a:br>
              <a:rPr lang="pt-BR" altLang="pt-BR" sz="3600" b="1"/>
            </a:br>
            <a:r>
              <a:rPr lang="pt-BR" altLang="pt-BR" sz="3600" b="1"/>
              <a:t>Imagine uma pessoa dizer que ama a Deus e cometer atrocidades para com o próprio corpo, que a Bíblia chama de templo do Espirito Santo. (I Cor. 6:19 ). </a:t>
            </a:r>
          </a:p>
        </p:txBody>
      </p:sp>
      <p:sp>
        <p:nvSpPr>
          <p:cNvPr id="45060" name="Text Box 4">
            <a:extLst>
              <a:ext uri="{FF2B5EF4-FFF2-40B4-BE49-F238E27FC236}">
                <a16:creationId xmlns:a16="http://schemas.microsoft.com/office/drawing/2014/main" id="{279E7E9D-12CA-4306-A62B-05AF07DD7F64}"/>
              </a:ext>
            </a:extLst>
          </p:cNvPr>
          <p:cNvSpPr txBox="1">
            <a:spLocks noChangeArrowheads="1"/>
          </p:cNvSpPr>
          <p:nvPr/>
        </p:nvSpPr>
        <p:spPr bwMode="auto">
          <a:xfrm>
            <a:off x="8394700" y="6527800"/>
            <a:ext cx="714375"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altLang="pt-BR" sz="800" b="1">
                <a:solidFill>
                  <a:srgbClr val="333399"/>
                </a:solidFill>
              </a:rPr>
              <a:t>FAD</a:t>
            </a:r>
            <a:r>
              <a:rPr lang="pt-BR" altLang="pt-BR" sz="800">
                <a:solidFill>
                  <a:srgbClr val="333399"/>
                </a:solidFill>
              </a:rPr>
              <a:t>MINAS</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3">
            <a:extLst>
              <a:ext uri="{FF2B5EF4-FFF2-40B4-BE49-F238E27FC236}">
                <a16:creationId xmlns:a16="http://schemas.microsoft.com/office/drawing/2014/main" id="{5843FAA8-954F-4351-A485-3F9479A84E4D}"/>
              </a:ext>
            </a:extLst>
          </p:cNvPr>
          <p:cNvSpPr>
            <a:spLocks noGrp="1" noChangeArrowheads="1"/>
          </p:cNvSpPr>
          <p:nvPr>
            <p:ph type="body" idx="1"/>
          </p:nvPr>
        </p:nvSpPr>
        <p:spPr>
          <a:xfrm>
            <a:off x="457200" y="1600200"/>
            <a:ext cx="8229600" cy="4924425"/>
          </a:xfrm>
        </p:spPr>
        <p:txBody>
          <a:bodyPr/>
          <a:lstStyle/>
          <a:p>
            <a:pPr algn="r"/>
            <a:r>
              <a:rPr lang="pt-BR" altLang="pt-BR" sz="4000" b="1"/>
              <a:t>Não é necessário pensar muito, para descobrirmos qual é a função da Lei.</a:t>
            </a:r>
            <a:br>
              <a:rPr lang="pt-BR" altLang="pt-BR" sz="4000" b="1"/>
            </a:br>
            <a:r>
              <a:rPr lang="pt-BR" altLang="pt-BR" sz="4000" b="1"/>
              <a:t>Se, verdadeiramente, amamos a Deus, procuramos fazer a Sua vontade acima da nossa, pois Ele deu a sua vida por nós. </a:t>
            </a:r>
          </a:p>
        </p:txBody>
      </p:sp>
      <p:sp>
        <p:nvSpPr>
          <p:cNvPr id="46084" name="Text Box 4">
            <a:extLst>
              <a:ext uri="{FF2B5EF4-FFF2-40B4-BE49-F238E27FC236}">
                <a16:creationId xmlns:a16="http://schemas.microsoft.com/office/drawing/2014/main" id="{F9F32680-178B-4BEB-91C2-18A7BB7A8919}"/>
              </a:ext>
            </a:extLst>
          </p:cNvPr>
          <p:cNvSpPr txBox="1">
            <a:spLocks noChangeArrowheads="1"/>
          </p:cNvSpPr>
          <p:nvPr/>
        </p:nvSpPr>
        <p:spPr bwMode="auto">
          <a:xfrm>
            <a:off x="8394700" y="6527800"/>
            <a:ext cx="714375"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altLang="pt-BR" sz="800" b="1">
                <a:solidFill>
                  <a:srgbClr val="333399"/>
                </a:solidFill>
              </a:rPr>
              <a:t>FAD</a:t>
            </a:r>
            <a:r>
              <a:rPr lang="pt-BR" altLang="pt-BR" sz="800">
                <a:solidFill>
                  <a:srgbClr val="333399"/>
                </a:solidFill>
              </a:rPr>
              <a:t>MINAS</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0180" name="Text Box 4">
            <a:extLst>
              <a:ext uri="{FF2B5EF4-FFF2-40B4-BE49-F238E27FC236}">
                <a16:creationId xmlns:a16="http://schemas.microsoft.com/office/drawing/2014/main" id="{3B06745A-DCB9-4377-A332-E32E7D1762ED}"/>
              </a:ext>
            </a:extLst>
          </p:cNvPr>
          <p:cNvSpPr txBox="1">
            <a:spLocks noChangeArrowheads="1"/>
          </p:cNvSpPr>
          <p:nvPr/>
        </p:nvSpPr>
        <p:spPr bwMode="auto">
          <a:xfrm>
            <a:off x="3995738" y="6223000"/>
            <a:ext cx="4970462"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altLang="pt-BR" sz="2800" b="1">
                <a:solidFill>
                  <a:schemeClr val="bg1"/>
                </a:solidFill>
                <a:latin typeface="Comic Sans MS" panose="030F0702030302020204" pitchFamily="66" charset="0"/>
              </a:rPr>
              <a:t>Pedir poder para guardá-la!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a:extLst>
              <a:ext uri="{FF2B5EF4-FFF2-40B4-BE49-F238E27FC236}">
                <a16:creationId xmlns:a16="http://schemas.microsoft.com/office/drawing/2014/main" id="{8201CA3D-DBD1-4670-84B9-8DC40AAC8B47}"/>
              </a:ext>
            </a:extLst>
          </p:cNvPr>
          <p:cNvSpPr>
            <a:spLocks noGrp="1" noChangeArrowheads="1"/>
          </p:cNvSpPr>
          <p:nvPr>
            <p:ph type="body" idx="1"/>
          </p:nvPr>
        </p:nvSpPr>
        <p:spPr>
          <a:xfrm>
            <a:off x="0" y="0"/>
            <a:ext cx="9144000" cy="6858000"/>
          </a:xfrm>
        </p:spPr>
        <p:txBody>
          <a:bodyPr/>
          <a:lstStyle/>
          <a:p>
            <a:r>
              <a:rPr lang="pt-BR" altLang="pt-BR" sz="3600" b="1"/>
              <a:t>A Lei, seja ela resumida em dez preceitos (Êxodo 20:3-17) ou em apenas dois (Marcos 12:29-31), existe desde antes da criação do nosso mundo, ou melhor, antes da criação do universo, ou ainda, existe desde a eternidade. E, como nós sabemos, a Lei é baseada no caráter de Deus. A mesma Lei, que regeu a vida dos anjos, criaturas de Deus, rege hoje o homem e regerá no futuro a vida dos salvos pela eternidade. </a:t>
            </a:r>
          </a:p>
        </p:txBody>
      </p:sp>
      <p:sp>
        <p:nvSpPr>
          <p:cNvPr id="21509" name="Text Box 5">
            <a:extLst>
              <a:ext uri="{FF2B5EF4-FFF2-40B4-BE49-F238E27FC236}">
                <a16:creationId xmlns:a16="http://schemas.microsoft.com/office/drawing/2014/main" id="{FBAB614A-6B6B-45B4-97F8-1DD28908499D}"/>
              </a:ext>
            </a:extLst>
          </p:cNvPr>
          <p:cNvSpPr txBox="1">
            <a:spLocks noChangeArrowheads="1"/>
          </p:cNvSpPr>
          <p:nvPr/>
        </p:nvSpPr>
        <p:spPr bwMode="auto">
          <a:xfrm>
            <a:off x="8394700" y="6524625"/>
            <a:ext cx="714375"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altLang="pt-BR" sz="800" b="1">
                <a:solidFill>
                  <a:srgbClr val="333399"/>
                </a:solidFill>
              </a:rPr>
              <a:t>FAD</a:t>
            </a:r>
            <a:r>
              <a:rPr lang="pt-BR" altLang="pt-BR" sz="800">
                <a:solidFill>
                  <a:srgbClr val="333399"/>
                </a:solidFill>
              </a:rPr>
              <a:t>MINAS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4516" name="Rectangle 4">
            <a:extLst>
              <a:ext uri="{FF2B5EF4-FFF2-40B4-BE49-F238E27FC236}">
                <a16:creationId xmlns:a16="http://schemas.microsoft.com/office/drawing/2014/main" id="{16424536-4E5D-4B92-B77C-DCD14CE81F5F}"/>
              </a:ext>
            </a:extLst>
          </p:cNvPr>
          <p:cNvSpPr>
            <a:spLocks noGrp="1" noChangeArrowheads="1"/>
          </p:cNvSpPr>
          <p:nvPr>
            <p:ph type="title"/>
          </p:nvPr>
        </p:nvSpPr>
        <p:spPr>
          <a:xfrm>
            <a:off x="457200" y="0"/>
            <a:ext cx="8229600" cy="1417638"/>
          </a:xfrm>
          <a:solidFill>
            <a:schemeClr val="tx1"/>
          </a:solidFill>
          <a:ln/>
        </p:spPr>
        <p:txBody>
          <a:bodyPr/>
          <a:lstStyle/>
          <a:p>
            <a:r>
              <a:rPr lang="pt-BR" altLang="pt-BR" b="1">
                <a:solidFill>
                  <a:schemeClr val="bg1"/>
                </a:solidFill>
              </a:rPr>
              <a:t>A Lei é a representação do caráter de Deus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a:extLst>
              <a:ext uri="{FF2B5EF4-FFF2-40B4-BE49-F238E27FC236}">
                <a16:creationId xmlns:a16="http://schemas.microsoft.com/office/drawing/2014/main" id="{8022952E-80AF-43F3-AA4E-303E67A804AF}"/>
              </a:ext>
            </a:extLst>
          </p:cNvPr>
          <p:cNvSpPr>
            <a:spLocks noGrp="1" noChangeArrowheads="1"/>
          </p:cNvSpPr>
          <p:nvPr>
            <p:ph type="body" idx="1"/>
          </p:nvPr>
        </p:nvSpPr>
        <p:spPr>
          <a:xfrm>
            <a:off x="250825" y="260350"/>
            <a:ext cx="8713788" cy="6337300"/>
          </a:xfrm>
        </p:spPr>
        <p:txBody>
          <a:bodyPr/>
          <a:lstStyle/>
          <a:p>
            <a:r>
              <a:rPr lang="pt-BR" altLang="pt-BR" sz="3600" b="1"/>
              <a:t>A Lei sempre existiu e foi dada ao homem muito antes de Moisés. O primeiro homem a conhecê-la aqui foi Adão. Ele foi o primeiro que ouviu do eterno amor de Deus, sobre a importância de cuidar de suas obras, sobre a importância de honrá-lo com um dia especial de guarda, sobre a importância de ser fiel à sua esposa, sobre a importância de ter Deus em primeiro lugar. </a:t>
            </a:r>
          </a:p>
        </p:txBody>
      </p:sp>
      <p:sp>
        <p:nvSpPr>
          <p:cNvPr id="22533" name="Text Box 5">
            <a:extLst>
              <a:ext uri="{FF2B5EF4-FFF2-40B4-BE49-F238E27FC236}">
                <a16:creationId xmlns:a16="http://schemas.microsoft.com/office/drawing/2014/main" id="{816F82B6-3215-4834-9F83-13DEDCF152BA}"/>
              </a:ext>
            </a:extLst>
          </p:cNvPr>
          <p:cNvSpPr txBox="1">
            <a:spLocks noChangeArrowheads="1"/>
          </p:cNvSpPr>
          <p:nvPr/>
        </p:nvSpPr>
        <p:spPr bwMode="auto">
          <a:xfrm>
            <a:off x="8394700" y="6527800"/>
            <a:ext cx="714375"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altLang="pt-BR" sz="800" b="1">
                <a:solidFill>
                  <a:srgbClr val="333399"/>
                </a:solidFill>
              </a:rPr>
              <a:t>FAD</a:t>
            </a:r>
            <a:r>
              <a:rPr lang="pt-BR" altLang="pt-BR" sz="800">
                <a:solidFill>
                  <a:srgbClr val="333399"/>
                </a:solidFill>
              </a:rPr>
              <a:t>MINAS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a:extLst>
              <a:ext uri="{FF2B5EF4-FFF2-40B4-BE49-F238E27FC236}">
                <a16:creationId xmlns:a16="http://schemas.microsoft.com/office/drawing/2014/main" id="{095ECB07-6F12-4758-BD37-D42C921B8094}"/>
              </a:ext>
            </a:extLst>
          </p:cNvPr>
          <p:cNvSpPr>
            <a:spLocks noGrp="1" noChangeArrowheads="1"/>
          </p:cNvSpPr>
          <p:nvPr>
            <p:ph type="body" idx="1"/>
          </p:nvPr>
        </p:nvSpPr>
        <p:spPr>
          <a:xfrm>
            <a:off x="457200" y="476250"/>
            <a:ext cx="8229600" cy="6048375"/>
          </a:xfrm>
        </p:spPr>
        <p:txBody>
          <a:bodyPr/>
          <a:lstStyle/>
          <a:p>
            <a:pPr algn="r"/>
            <a:r>
              <a:rPr lang="pt-BR" altLang="pt-BR" sz="4400" b="1"/>
              <a:t>Se você ler os dois primeiros capítulos de Gênesis e depois Êxodo capítulo 20, você verá claramente a mesma Lei de Deus exposta de diferentes maneiras, embora com um só significado.</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a:extLst>
              <a:ext uri="{FF2B5EF4-FFF2-40B4-BE49-F238E27FC236}">
                <a16:creationId xmlns:a16="http://schemas.microsoft.com/office/drawing/2014/main" id="{543B80E3-A86A-49D0-ACAD-245DFCC0A0DB}"/>
              </a:ext>
            </a:extLst>
          </p:cNvPr>
          <p:cNvSpPr>
            <a:spLocks noGrp="1" noChangeArrowheads="1"/>
          </p:cNvSpPr>
          <p:nvPr>
            <p:ph type="body" idx="1"/>
          </p:nvPr>
        </p:nvSpPr>
        <p:spPr>
          <a:xfrm>
            <a:off x="0" y="0"/>
            <a:ext cx="9144000" cy="6858000"/>
          </a:xfrm>
        </p:spPr>
        <p:txBody>
          <a:bodyPr/>
          <a:lstStyle/>
          <a:p>
            <a:r>
              <a:rPr lang="pt-BR" altLang="pt-BR" sz="3600" b="1"/>
              <a:t>Nosso Deus é um Deus de ordem, um Deus perfeito; e todas as suas obras são feitas com perfeição e harmonia. O mesmo Universo, criado por Deus, há zilhões de anos atrás, continua funcionando como um máquina perfeita; as estrelas nascem, passam por todos os seus processos e morrem. Sua matéria restante se transforma em nebulosas que, por sua vez, dão origem a outras estrelas, e assim por diante. </a:t>
            </a:r>
          </a:p>
        </p:txBody>
      </p:sp>
      <p:sp>
        <p:nvSpPr>
          <p:cNvPr id="24580" name="Text Box 4">
            <a:extLst>
              <a:ext uri="{FF2B5EF4-FFF2-40B4-BE49-F238E27FC236}">
                <a16:creationId xmlns:a16="http://schemas.microsoft.com/office/drawing/2014/main" id="{C73A7380-1A11-4348-BE3D-E8914BA6185A}"/>
              </a:ext>
            </a:extLst>
          </p:cNvPr>
          <p:cNvSpPr txBox="1">
            <a:spLocks noChangeArrowheads="1"/>
          </p:cNvSpPr>
          <p:nvPr/>
        </p:nvSpPr>
        <p:spPr bwMode="auto">
          <a:xfrm>
            <a:off x="8394700" y="6527800"/>
            <a:ext cx="714375"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altLang="pt-BR" sz="800" b="1">
                <a:solidFill>
                  <a:srgbClr val="333399"/>
                </a:solidFill>
              </a:rPr>
              <a:t>FAD</a:t>
            </a:r>
            <a:r>
              <a:rPr lang="pt-BR" altLang="pt-BR" sz="800">
                <a:solidFill>
                  <a:srgbClr val="333399"/>
                </a:solidFill>
              </a:rPr>
              <a:t>MINAS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1444" name="Rectangle 4">
            <a:extLst>
              <a:ext uri="{FF2B5EF4-FFF2-40B4-BE49-F238E27FC236}">
                <a16:creationId xmlns:a16="http://schemas.microsoft.com/office/drawing/2014/main" id="{091BCE36-5C0A-4BCE-9976-E9D2D2449735}"/>
              </a:ext>
            </a:extLst>
          </p:cNvPr>
          <p:cNvSpPr>
            <a:spLocks noGrp="1" noChangeArrowheads="1"/>
          </p:cNvSpPr>
          <p:nvPr>
            <p:ph type="title"/>
          </p:nvPr>
        </p:nvSpPr>
        <p:spPr>
          <a:noFill/>
          <a:ln/>
        </p:spPr>
        <p:txBody>
          <a:bodyPr/>
          <a:lstStyle/>
          <a:p>
            <a:r>
              <a:rPr lang="pt-BR" altLang="pt-BR" sz="4000" b="1">
                <a:solidFill>
                  <a:schemeClr val="bg1"/>
                </a:solidFill>
              </a:rPr>
              <a:t>Nosso Deus é imutável e suas Leis também.</a:t>
            </a:r>
          </a:p>
        </p:txBody>
      </p:sp>
    </p:spTree>
  </p:cSld>
  <p:clrMapOvr>
    <a:masterClrMapping/>
  </p:clrMapOvr>
</p:sld>
</file>

<file path=ppt/theme/theme1.xml><?xml version="1.0" encoding="utf-8"?>
<a:theme xmlns:a="http://schemas.openxmlformats.org/drawingml/2006/main" name="Marca d'água">
  <a:themeElements>
    <a:clrScheme name="Marca d'água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fontScheme name="Marca d'ág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Marca d'água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clrMap bg1="lt1" tx1="dk1" bg2="lt2" tx2="dk2" accent1="accent1" accent2="accent2" accent3="accent3" accent4="accent4" accent5="accent5" accent6="accent6" hlink="hlink" folHlink="folHlink"/>
    </a:extraClrScheme>
    <a:extraClrScheme>
      <a:clrScheme name="Marca d'água 2">
        <a:dk1>
          <a:srgbClr val="000000"/>
        </a:dk1>
        <a:lt1>
          <a:srgbClr val="FFFFFF"/>
        </a:lt1>
        <a:dk2>
          <a:srgbClr val="666633"/>
        </a:dk2>
        <a:lt2>
          <a:srgbClr val="5F5F5F"/>
        </a:lt2>
        <a:accent1>
          <a:srgbClr val="FFCC00"/>
        </a:accent1>
        <a:accent2>
          <a:srgbClr val="EFF0B2"/>
        </a:accent2>
        <a:accent3>
          <a:srgbClr val="FFFFFF"/>
        </a:accent3>
        <a:accent4>
          <a:srgbClr val="000000"/>
        </a:accent4>
        <a:accent5>
          <a:srgbClr val="FFE2AA"/>
        </a:accent5>
        <a:accent6>
          <a:srgbClr val="D9D9A1"/>
        </a:accent6>
        <a:hlink>
          <a:srgbClr val="808000"/>
        </a:hlink>
        <a:folHlink>
          <a:srgbClr val="CCCC00"/>
        </a:folHlink>
      </a:clrScheme>
      <a:clrMap bg1="lt1" tx1="dk1" bg2="lt2" tx2="dk2" accent1="accent1" accent2="accent2" accent3="accent3" accent4="accent4" accent5="accent5" accent6="accent6" hlink="hlink" folHlink="folHlink"/>
    </a:extraClrScheme>
    <a:extraClrScheme>
      <a:clrScheme name="Marca d'água 3">
        <a:dk1>
          <a:srgbClr val="000000"/>
        </a:dk1>
        <a:lt1>
          <a:srgbClr val="FFFFFF"/>
        </a:lt1>
        <a:dk2>
          <a:srgbClr val="000000"/>
        </a:dk2>
        <a:lt2>
          <a:srgbClr val="666699"/>
        </a:lt2>
        <a:accent1>
          <a:srgbClr val="9BB0CB"/>
        </a:accent1>
        <a:accent2>
          <a:srgbClr val="D1E0CE"/>
        </a:accent2>
        <a:accent3>
          <a:srgbClr val="FFFFFF"/>
        </a:accent3>
        <a:accent4>
          <a:srgbClr val="000000"/>
        </a:accent4>
        <a:accent5>
          <a:srgbClr val="CBD4E2"/>
        </a:accent5>
        <a:accent6>
          <a:srgbClr val="BDCBBA"/>
        </a:accent6>
        <a:hlink>
          <a:srgbClr val="8EA642"/>
        </a:hlink>
        <a:folHlink>
          <a:srgbClr val="CCCC00"/>
        </a:folHlink>
      </a:clrScheme>
      <a:clrMap bg1="lt1" tx1="dk1" bg2="lt2" tx2="dk2" accent1="accent1" accent2="accent2" accent3="accent3" accent4="accent4" accent5="accent5" accent6="accent6" hlink="hlink" folHlink="folHlink"/>
    </a:extraClrScheme>
    <a:extraClrScheme>
      <a:clrScheme name="Marca d'água 4">
        <a:dk1>
          <a:srgbClr val="333300"/>
        </a:dk1>
        <a:lt1>
          <a:srgbClr val="FFFFCC"/>
        </a:lt1>
        <a:dk2>
          <a:srgbClr val="336600"/>
        </a:dk2>
        <a:lt2>
          <a:srgbClr val="FFFFCC"/>
        </a:lt2>
        <a:accent1>
          <a:srgbClr val="99CC00"/>
        </a:accent1>
        <a:accent2>
          <a:srgbClr val="669900"/>
        </a:accent2>
        <a:accent3>
          <a:srgbClr val="ADB8AA"/>
        </a:accent3>
        <a:accent4>
          <a:srgbClr val="DADAAE"/>
        </a:accent4>
        <a:accent5>
          <a:srgbClr val="CAE2AA"/>
        </a:accent5>
        <a:accent6>
          <a:srgbClr val="5C8A00"/>
        </a:accent6>
        <a:hlink>
          <a:srgbClr val="CC9900"/>
        </a:hlink>
        <a:folHlink>
          <a:srgbClr val="FFCC00"/>
        </a:folHlink>
      </a:clrScheme>
      <a:clrMap bg1="dk2" tx1="lt1" bg2="dk1" tx2="lt2" accent1="accent1" accent2="accent2" accent3="accent3" accent4="accent4" accent5="accent5" accent6="accent6" hlink="hlink" folHlink="folHlink"/>
    </a:extraClrScheme>
    <a:extraClrScheme>
      <a:clrScheme name="Marca d'água 5">
        <a:dk1>
          <a:srgbClr val="424458"/>
        </a:dk1>
        <a:lt1>
          <a:srgbClr val="FFFFFF"/>
        </a:lt1>
        <a:dk2>
          <a:srgbClr val="004A48"/>
        </a:dk2>
        <a:lt2>
          <a:srgbClr val="FFFFFF"/>
        </a:lt2>
        <a:accent1>
          <a:srgbClr val="83B200"/>
        </a:accent1>
        <a:accent2>
          <a:srgbClr val="006260"/>
        </a:accent2>
        <a:accent3>
          <a:srgbClr val="AAB1B1"/>
        </a:accent3>
        <a:accent4>
          <a:srgbClr val="DADADA"/>
        </a:accent4>
        <a:accent5>
          <a:srgbClr val="C1D5AA"/>
        </a:accent5>
        <a:accent6>
          <a:srgbClr val="005856"/>
        </a:accent6>
        <a:hlink>
          <a:srgbClr val="6666FF"/>
        </a:hlink>
        <a:folHlink>
          <a:srgbClr val="B2B2B2"/>
        </a:folHlink>
      </a:clrScheme>
      <a:clrMap bg1="dk2" tx1="lt1" bg2="dk1" tx2="lt2" accent1="accent1" accent2="accent2" accent3="accent3" accent4="accent4" accent5="accent5" accent6="accent6" hlink="hlink" folHlink="folHlink"/>
    </a:extraClrScheme>
    <a:extraClrScheme>
      <a:clrScheme name="Marca d'água 6">
        <a:dk1>
          <a:srgbClr val="000000"/>
        </a:dk1>
        <a:lt1>
          <a:srgbClr val="FFFFFF"/>
        </a:lt1>
        <a:dk2>
          <a:srgbClr val="1C2046"/>
        </a:dk2>
        <a:lt2>
          <a:srgbClr val="FFFFFF"/>
        </a:lt2>
        <a:accent1>
          <a:srgbClr val="00CCFF"/>
        </a:accent1>
        <a:accent2>
          <a:srgbClr val="2D226E"/>
        </a:accent2>
        <a:accent3>
          <a:srgbClr val="ABABB0"/>
        </a:accent3>
        <a:accent4>
          <a:srgbClr val="DADADA"/>
        </a:accent4>
        <a:accent5>
          <a:srgbClr val="AAE2FF"/>
        </a:accent5>
        <a:accent6>
          <a:srgbClr val="281E63"/>
        </a:accent6>
        <a:hlink>
          <a:srgbClr val="666699"/>
        </a:hlink>
        <a:folHlink>
          <a:srgbClr val="9999FF"/>
        </a:folHlink>
      </a:clrScheme>
      <a:clrMap bg1="dk2" tx1="lt1" bg2="dk1" tx2="lt2" accent1="accent1" accent2="accent2" accent3="accent3" accent4="accent4" accent5="accent5" accent6="accent6" hlink="hlink" folHlink="folHlink"/>
    </a:extraClrScheme>
    <a:extraClrScheme>
      <a:clrScheme name="Marca d'água 7">
        <a:dk1>
          <a:srgbClr val="424458"/>
        </a:dk1>
        <a:lt1>
          <a:srgbClr val="FFFFFF"/>
        </a:lt1>
        <a:dk2>
          <a:srgbClr val="000066"/>
        </a:dk2>
        <a:lt2>
          <a:srgbClr val="FFFFFF"/>
        </a:lt2>
        <a:accent1>
          <a:srgbClr val="6666FF"/>
        </a:accent1>
        <a:accent2>
          <a:srgbClr val="333399"/>
        </a:accent2>
        <a:accent3>
          <a:srgbClr val="AAAAB8"/>
        </a:accent3>
        <a:accent4>
          <a:srgbClr val="DADADA"/>
        </a:accent4>
        <a:accent5>
          <a:srgbClr val="B8B8FF"/>
        </a:accent5>
        <a:accent6>
          <a:srgbClr val="2D2D8A"/>
        </a:accent6>
        <a:hlink>
          <a:srgbClr val="FF9900"/>
        </a:hlink>
        <a:folHlink>
          <a:srgbClr val="CCCC00"/>
        </a:folHlink>
      </a:clrScheme>
      <a:clrMap bg1="dk2" tx1="lt1" bg2="dk1" tx2="lt2" accent1="accent1" accent2="accent2" accent3="accent3" accent4="accent4" accent5="accent5" accent6="accent6" hlink="hlink" folHlink="folHlink"/>
    </a:extraClrScheme>
    <a:extraClrScheme>
      <a:clrScheme name="Marca d'água 8">
        <a:dk1>
          <a:srgbClr val="1C1C1C"/>
        </a:dk1>
        <a:lt1>
          <a:srgbClr val="FFFFCC"/>
        </a:lt1>
        <a:dk2>
          <a:srgbClr val="390B20"/>
        </a:dk2>
        <a:lt2>
          <a:srgbClr val="FFFFCC"/>
        </a:lt2>
        <a:accent1>
          <a:srgbClr val="FF916F"/>
        </a:accent1>
        <a:accent2>
          <a:srgbClr val="561450"/>
        </a:accent2>
        <a:accent3>
          <a:srgbClr val="AEAAAB"/>
        </a:accent3>
        <a:accent4>
          <a:srgbClr val="DADAAE"/>
        </a:accent4>
        <a:accent5>
          <a:srgbClr val="FFC7BB"/>
        </a:accent5>
        <a:accent6>
          <a:srgbClr val="4D1148"/>
        </a:accent6>
        <a:hlink>
          <a:srgbClr val="637D95"/>
        </a:hlink>
        <a:folHlink>
          <a:srgbClr val="FFCC00"/>
        </a:folHlink>
      </a:clrScheme>
      <a:clrMap bg1="dk2" tx1="lt1" bg2="dk1" tx2="lt2" accent1="accent1" accent2="accent2" accent3="accent3" accent4="accent4" accent5="accent5" accent6="accent6" hlink="hlink" folHlink="folHlink"/>
    </a:extraClrScheme>
    <a:extraClrScheme>
      <a:clrScheme name="Marca d'água 9">
        <a:dk1>
          <a:srgbClr val="4C0000"/>
        </a:dk1>
        <a:lt1>
          <a:srgbClr val="FFFFFF"/>
        </a:lt1>
        <a:dk2>
          <a:srgbClr val="722104"/>
        </a:dk2>
        <a:lt2>
          <a:srgbClr val="FFFFFF"/>
        </a:lt2>
        <a:accent1>
          <a:srgbClr val="CC6600"/>
        </a:accent1>
        <a:accent2>
          <a:srgbClr val="8A2E00"/>
        </a:accent2>
        <a:accent3>
          <a:srgbClr val="BCABAA"/>
        </a:accent3>
        <a:accent4>
          <a:srgbClr val="DADADA"/>
        </a:accent4>
        <a:accent5>
          <a:srgbClr val="E2B8AA"/>
        </a:accent5>
        <a:accent6>
          <a:srgbClr val="7D2900"/>
        </a:accent6>
        <a:hlink>
          <a:srgbClr val="FFCC00"/>
        </a:hlink>
        <a:folHlink>
          <a:srgbClr val="FF99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esign padrão">
  <a:themeElements>
    <a:clrScheme name="Design padrã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sign padrã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sign padrã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sign padrã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sign padrã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sign padrã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sign padrã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sign padrã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sign padrã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sign padrã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sign padrã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sign padrã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sign padrã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sign padrã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109</TotalTime>
  <Words>1334</Words>
  <Application>Microsoft Office PowerPoint</Application>
  <PresentationFormat>Apresentação na tela (4:3)</PresentationFormat>
  <Paragraphs>84</Paragraphs>
  <Slides>38</Slides>
  <Notes>0</Notes>
  <HiddenSlides>0</HiddenSlides>
  <MMClips>0</MMClips>
  <ScaleCrop>false</ScaleCrop>
  <HeadingPairs>
    <vt:vector size="6" baseType="variant">
      <vt:variant>
        <vt:lpstr>Fontes usadas</vt:lpstr>
      </vt:variant>
      <vt:variant>
        <vt:i4>6</vt:i4>
      </vt:variant>
      <vt:variant>
        <vt:lpstr>Tema</vt:lpstr>
      </vt:variant>
      <vt:variant>
        <vt:i4>2</vt:i4>
      </vt:variant>
      <vt:variant>
        <vt:lpstr>Títulos de slides</vt:lpstr>
      </vt:variant>
      <vt:variant>
        <vt:i4>38</vt:i4>
      </vt:variant>
    </vt:vector>
  </HeadingPairs>
  <TitlesOfParts>
    <vt:vector size="46" baseType="lpstr">
      <vt:lpstr>Arial</vt:lpstr>
      <vt:lpstr>Times New Roman</vt:lpstr>
      <vt:lpstr>Wingdings</vt:lpstr>
      <vt:lpstr>Georgia</vt:lpstr>
      <vt:lpstr>Forte</vt:lpstr>
      <vt:lpstr>Comic Sans MS</vt:lpstr>
      <vt:lpstr>Marca d'água</vt:lpstr>
      <vt:lpstr>Design padrão</vt:lpstr>
      <vt:lpstr>Sábado o Selo de Deus</vt:lpstr>
      <vt:lpstr>Onde surgiu a Lei?</vt:lpstr>
      <vt:lpstr>Apresentação do PowerPoint</vt:lpstr>
      <vt:lpstr>Apresentação do PowerPoint</vt:lpstr>
      <vt:lpstr>A Lei é a representação do caráter de Deus</vt:lpstr>
      <vt:lpstr>Apresentação do PowerPoint</vt:lpstr>
      <vt:lpstr>Apresentação do PowerPoint</vt:lpstr>
      <vt:lpstr>Apresentação do PowerPoint</vt:lpstr>
      <vt:lpstr>Nosso Deus é imutável e suas Leis também.</vt:lpstr>
      <vt:lpstr>Apresentação do PowerPoint</vt:lpstr>
      <vt:lpstr>Apresentação do PowerPoint</vt:lpstr>
      <vt:lpstr>Apresentação do PowerPoint</vt:lpstr>
      <vt:lpstr>Apresentação do PowerPoint</vt:lpstr>
      <vt:lpstr>Apresentação do PowerPoint</vt:lpstr>
      <vt:lpstr>No princípio, a Lei não foi escrita</vt:lpstr>
      <vt:lpstr>Apresentação do PowerPoint</vt:lpstr>
      <vt:lpstr>A Lei diferia tanto dos preceitos humanos que foi colocada em lugar diferenciado: na Arca da Aliança.</vt:lpstr>
      <vt:lpstr>Apresentação do PowerPoint</vt:lpstr>
      <vt:lpstr>Apresentação do PowerPoint</vt:lpstr>
      <vt:lpstr>Se você ainda tem dúvidas, veja por este lado. Só há pecado se houver Lei.</vt:lpstr>
      <vt:lpstr>Seguindo este raciocínio lógico, chegamos às seguintes conclusões: </vt:lpstr>
      <vt:lpstr>Apresentação do PowerPoint</vt:lpstr>
      <vt:lpstr>Apresentação do PowerPoint</vt:lpstr>
      <vt:lpstr>Apresentação do PowerPoint</vt:lpstr>
      <vt:lpstr>O Plano da Salvação é um só.</vt:lpstr>
      <vt:lpstr>Apresentação do PowerPoint</vt:lpstr>
      <vt:lpstr>Apresentação do PowerPoint</vt:lpstr>
      <vt:lpstr>Apresentação do PowerPoint</vt:lpstr>
      <vt:lpstr>Se sou salvo pela Graça, por que tenho que  guardar a Lei? </vt:lpstr>
      <vt:lpstr>Apresentação do PowerPoint</vt:lpstr>
      <vt:lpstr>Apresentação do PowerPoint</vt:lpstr>
      <vt:lpstr>Bem, vamos relembrar o que já vimos: </vt:lpstr>
      <vt:lpstr>Se, para sermos salvos, não precisamos  da Lei, então, para que serve a Lei? </vt:lpstr>
      <vt:lpstr>Apresentação do PowerPoint</vt:lpstr>
      <vt:lpstr>Jesus disse: “Se me amais, guardareis os meus mandamentos.”  S. João 14:15</vt:lpstr>
      <vt:lpstr>Apresentação do PowerPoint</vt:lpstr>
      <vt:lpstr>Apresentação do PowerPoint</vt:lpstr>
      <vt:lpstr>Apresentação do PowerPoint</vt:lpstr>
    </vt:vector>
  </TitlesOfParts>
  <Company>mac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SÁBADO SELO DE DEUS</dc:title>
  <dc:subject>SERMÕES</dc:subject>
  <dc:creator>Pr. MARCELO AUGUSTO DE CARVALHO</dc:creator>
  <cp:keywords>15122005</cp:keywords>
  <cp:lastModifiedBy>Pr. Marcelo Carvalho</cp:lastModifiedBy>
  <cp:revision>12122009</cp:revision>
  <dcterms:created xsi:type="dcterms:W3CDTF">2005-12-14T18:56:06Z</dcterms:created>
  <dcterms:modified xsi:type="dcterms:W3CDTF">2019-11-22T10:05:37Z</dcterms:modified>
</cp:coreProperties>
</file>