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sldIdLst>
    <p:sldId id="256" r:id="rId3"/>
    <p:sldId id="257" r:id="rId4"/>
    <p:sldId id="267" r:id="rId5"/>
    <p:sldId id="276" r:id="rId6"/>
    <p:sldId id="268" r:id="rId7"/>
    <p:sldId id="269" r:id="rId8"/>
    <p:sldId id="277" r:id="rId9"/>
    <p:sldId id="278" r:id="rId10"/>
    <p:sldId id="270" r:id="rId11"/>
    <p:sldId id="286" r:id="rId12"/>
    <p:sldId id="279" r:id="rId13"/>
    <p:sldId id="271" r:id="rId14"/>
    <p:sldId id="272" r:id="rId15"/>
    <p:sldId id="273" r:id="rId16"/>
    <p:sldId id="280" r:id="rId17"/>
    <p:sldId id="274" r:id="rId18"/>
    <p:sldId id="287" r:id="rId19"/>
    <p:sldId id="281" r:id="rId20"/>
    <p:sldId id="288" r:id="rId21"/>
    <p:sldId id="289" r:id="rId22"/>
    <p:sldId id="290" r:id="rId23"/>
    <p:sldId id="283" r:id="rId24"/>
    <p:sldId id="291" r:id="rId25"/>
    <p:sldId id="292" r:id="rId26"/>
    <p:sldId id="293" r:id="rId27"/>
    <p:sldId id="275" r:id="rId28"/>
    <p:sldId id="294" r:id="rId29"/>
    <p:sldId id="295" r:id="rId30"/>
    <p:sldId id="296" r:id="rId31"/>
    <p:sldId id="297" r:id="rId32"/>
    <p:sldId id="298" r:id="rId33"/>
    <p:sldId id="299" r:id="rId34"/>
    <p:sldId id="282" r:id="rId35"/>
    <p:sldId id="300" r:id="rId36"/>
    <p:sldId id="302" r:id="rId37"/>
    <p:sldId id="301" r:id="rId38"/>
    <p:sldId id="284" r:id="rId39"/>
    <p:sldId id="285" r:id="rId40"/>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B0132660-42BA-4CF4-A799-12638D2D13DD}"/>
              </a:ext>
            </a:extLst>
          </p:cNvPr>
          <p:cNvGrpSpPr>
            <a:grpSpLocks/>
          </p:cNvGrpSpPr>
          <p:nvPr/>
        </p:nvGrpSpPr>
        <p:grpSpPr bwMode="auto">
          <a:xfrm>
            <a:off x="1658938" y="1600200"/>
            <a:ext cx="6837362" cy="3200400"/>
            <a:chOff x="1045" y="1008"/>
            <a:chExt cx="4307" cy="2016"/>
          </a:xfrm>
        </p:grpSpPr>
        <p:sp>
          <p:nvSpPr>
            <p:cNvPr id="5123" name="Oval 3">
              <a:extLst>
                <a:ext uri="{FF2B5EF4-FFF2-40B4-BE49-F238E27FC236}">
                  <a16:creationId xmlns:a16="http://schemas.microsoft.com/office/drawing/2014/main" id="{E8A969C4-DDAF-499F-BBD1-29F2AAEF8D86}"/>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5124" name="Oval 4">
              <a:extLst>
                <a:ext uri="{FF2B5EF4-FFF2-40B4-BE49-F238E27FC236}">
                  <a16:creationId xmlns:a16="http://schemas.microsoft.com/office/drawing/2014/main" id="{4DA86E5F-8600-4108-8B59-F8D202A7FA5B}"/>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5125" name="Oval 5">
              <a:extLst>
                <a:ext uri="{FF2B5EF4-FFF2-40B4-BE49-F238E27FC236}">
                  <a16:creationId xmlns:a16="http://schemas.microsoft.com/office/drawing/2014/main" id="{2C9190F3-AC05-4378-ACEB-7C09880788AC}"/>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5126" name="Oval 6">
              <a:extLst>
                <a:ext uri="{FF2B5EF4-FFF2-40B4-BE49-F238E27FC236}">
                  <a16:creationId xmlns:a16="http://schemas.microsoft.com/office/drawing/2014/main" id="{39371475-56DB-4BCA-B7C7-DC8D129EA4E5}"/>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5127" name="Oval 7">
              <a:extLst>
                <a:ext uri="{FF2B5EF4-FFF2-40B4-BE49-F238E27FC236}">
                  <a16:creationId xmlns:a16="http://schemas.microsoft.com/office/drawing/2014/main" id="{CCB8438A-F34F-46D9-94E5-F0AF85B6AA0E}"/>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5128" name="Oval 8">
              <a:extLst>
                <a:ext uri="{FF2B5EF4-FFF2-40B4-BE49-F238E27FC236}">
                  <a16:creationId xmlns:a16="http://schemas.microsoft.com/office/drawing/2014/main" id="{7983A8CC-D15B-4C77-BAFE-D6EC2106656C}"/>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grpSp>
      <p:sp>
        <p:nvSpPr>
          <p:cNvPr id="5129" name="Rectangle 9">
            <a:extLst>
              <a:ext uri="{FF2B5EF4-FFF2-40B4-BE49-F238E27FC236}">
                <a16:creationId xmlns:a16="http://schemas.microsoft.com/office/drawing/2014/main" id="{16FA5896-9E10-4FCF-A21B-0D924E287A80}"/>
              </a:ext>
            </a:extLst>
          </p:cNvPr>
          <p:cNvSpPr>
            <a:spLocks noGrp="1" noChangeArrowheads="1"/>
          </p:cNvSpPr>
          <p:nvPr>
            <p:ph type="dt" sz="half" idx="2"/>
          </p:nvPr>
        </p:nvSpPr>
        <p:spPr/>
        <p:txBody>
          <a:bodyPr/>
          <a:lstStyle>
            <a:lvl1pPr>
              <a:defRPr/>
            </a:lvl1pPr>
          </a:lstStyle>
          <a:p>
            <a:endParaRPr lang="pt-BR" altLang="pt-BR"/>
          </a:p>
        </p:txBody>
      </p:sp>
      <p:sp>
        <p:nvSpPr>
          <p:cNvPr id="5130" name="Rectangle 10">
            <a:extLst>
              <a:ext uri="{FF2B5EF4-FFF2-40B4-BE49-F238E27FC236}">
                <a16:creationId xmlns:a16="http://schemas.microsoft.com/office/drawing/2014/main" id="{0986368B-FEF1-4570-A54A-7FFC85DB1904}"/>
              </a:ext>
            </a:extLst>
          </p:cNvPr>
          <p:cNvSpPr>
            <a:spLocks noGrp="1" noChangeArrowheads="1"/>
          </p:cNvSpPr>
          <p:nvPr>
            <p:ph type="ftr" sz="quarter" idx="3"/>
          </p:nvPr>
        </p:nvSpPr>
        <p:spPr/>
        <p:txBody>
          <a:bodyPr/>
          <a:lstStyle>
            <a:lvl1pPr>
              <a:defRPr/>
            </a:lvl1pPr>
          </a:lstStyle>
          <a:p>
            <a:endParaRPr lang="pt-BR" altLang="pt-BR"/>
          </a:p>
        </p:txBody>
      </p:sp>
      <p:sp>
        <p:nvSpPr>
          <p:cNvPr id="5131" name="Rectangle 11">
            <a:extLst>
              <a:ext uri="{FF2B5EF4-FFF2-40B4-BE49-F238E27FC236}">
                <a16:creationId xmlns:a16="http://schemas.microsoft.com/office/drawing/2014/main" id="{81995B21-A7C6-4DD4-850B-7406E9A27CFC}"/>
              </a:ext>
            </a:extLst>
          </p:cNvPr>
          <p:cNvSpPr>
            <a:spLocks noGrp="1" noChangeArrowheads="1"/>
          </p:cNvSpPr>
          <p:nvPr>
            <p:ph type="sldNum" sz="quarter" idx="4"/>
          </p:nvPr>
        </p:nvSpPr>
        <p:spPr/>
        <p:txBody>
          <a:bodyPr/>
          <a:lstStyle>
            <a:lvl1pPr>
              <a:defRPr/>
            </a:lvl1pPr>
          </a:lstStyle>
          <a:p>
            <a:fld id="{3C451681-D284-491F-9EF6-DA27AD0BA6C7}" type="slidenum">
              <a:rPr lang="pt-BR" altLang="pt-BR"/>
              <a:pPr/>
              <a:t>‹nº›</a:t>
            </a:fld>
            <a:endParaRPr lang="pt-BR" altLang="pt-BR"/>
          </a:p>
        </p:txBody>
      </p:sp>
      <p:sp>
        <p:nvSpPr>
          <p:cNvPr id="5132" name="Rectangle 12">
            <a:extLst>
              <a:ext uri="{FF2B5EF4-FFF2-40B4-BE49-F238E27FC236}">
                <a16:creationId xmlns:a16="http://schemas.microsoft.com/office/drawing/2014/main" id="{62505A2A-F719-48F5-82F4-92FE83A4B6C3}"/>
              </a:ext>
            </a:extLst>
          </p:cNvPr>
          <p:cNvSpPr>
            <a:spLocks noGrp="1" noChangeArrowheads="1"/>
          </p:cNvSpPr>
          <p:nvPr>
            <p:ph type="ctrTitle"/>
          </p:nvPr>
        </p:nvSpPr>
        <p:spPr>
          <a:xfrm>
            <a:off x="685800" y="1219200"/>
            <a:ext cx="7772400" cy="1933575"/>
          </a:xfrm>
        </p:spPr>
        <p:txBody>
          <a:bodyPr anchor="b"/>
          <a:lstStyle>
            <a:lvl1pPr algn="r">
              <a:defRPr sz="4400"/>
            </a:lvl1pPr>
          </a:lstStyle>
          <a:p>
            <a:pPr lvl="0"/>
            <a:r>
              <a:rPr lang="pt-BR" altLang="pt-BR" noProof="0"/>
              <a:t>Clique para editar o estilo do título mestre</a:t>
            </a:r>
          </a:p>
        </p:txBody>
      </p:sp>
      <p:sp>
        <p:nvSpPr>
          <p:cNvPr id="5133" name="Rectangle 13">
            <a:extLst>
              <a:ext uri="{FF2B5EF4-FFF2-40B4-BE49-F238E27FC236}">
                <a16:creationId xmlns:a16="http://schemas.microsoft.com/office/drawing/2014/main" id="{DCEAFAF6-255D-44FD-B842-0959A47DC120}"/>
              </a:ext>
            </a:extLst>
          </p:cNvPr>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4688C-29AA-4968-AE6C-E482B1322D8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E8E209D-BE34-409B-A992-7054F93A176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B42A0A-6E0C-4BAD-BB55-FC1C28BBDBE4}"/>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C943E953-F6ED-4A1F-9C37-960A45B5B3FE}"/>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E9985956-DBD8-401E-868C-738AE7D85FA0}"/>
              </a:ext>
            </a:extLst>
          </p:cNvPr>
          <p:cNvSpPr>
            <a:spLocks noGrp="1"/>
          </p:cNvSpPr>
          <p:nvPr>
            <p:ph type="sldNum" sz="quarter" idx="12"/>
          </p:nvPr>
        </p:nvSpPr>
        <p:spPr/>
        <p:txBody>
          <a:bodyPr/>
          <a:lstStyle>
            <a:lvl1pPr>
              <a:defRPr/>
            </a:lvl1pPr>
          </a:lstStyle>
          <a:p>
            <a:fld id="{C8D0A94B-AC19-4596-8E00-BD4DC8304C5D}" type="slidenum">
              <a:rPr lang="pt-BR" altLang="pt-BR"/>
              <a:pPr/>
              <a:t>‹nº›</a:t>
            </a:fld>
            <a:endParaRPr lang="pt-BR" altLang="pt-BR"/>
          </a:p>
        </p:txBody>
      </p:sp>
    </p:spTree>
    <p:extLst>
      <p:ext uri="{BB962C8B-B14F-4D97-AF65-F5344CB8AC3E}">
        <p14:creationId xmlns:p14="http://schemas.microsoft.com/office/powerpoint/2010/main" val="367801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7B6B41-9C2C-4806-BC75-48B04430DEE3}"/>
              </a:ext>
            </a:extLst>
          </p:cNvPr>
          <p:cNvSpPr>
            <a:spLocks noGrp="1"/>
          </p:cNvSpPr>
          <p:nvPr>
            <p:ph type="title" orient="vert"/>
          </p:nvPr>
        </p:nvSpPr>
        <p:spPr>
          <a:xfrm>
            <a:off x="6629400" y="274638"/>
            <a:ext cx="2057400" cy="5856287"/>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74ABCBC-A0D4-4A00-BAE4-C56D52C44B8D}"/>
              </a:ext>
            </a:extLst>
          </p:cNvPr>
          <p:cNvSpPr>
            <a:spLocks noGrp="1"/>
          </p:cNvSpPr>
          <p:nvPr>
            <p:ph type="body" orient="vert" idx="1"/>
          </p:nvPr>
        </p:nvSpPr>
        <p:spPr>
          <a:xfrm>
            <a:off x="457200" y="274638"/>
            <a:ext cx="6019800" cy="585628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3B1027-40D4-48AE-8393-5189A7E4F48A}"/>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2B54378B-22DD-42FC-A6C1-A6F1223CF4BA}"/>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76DBF457-EA37-4E49-A8FD-5AA87D6D3674}"/>
              </a:ext>
            </a:extLst>
          </p:cNvPr>
          <p:cNvSpPr>
            <a:spLocks noGrp="1"/>
          </p:cNvSpPr>
          <p:nvPr>
            <p:ph type="sldNum" sz="quarter" idx="12"/>
          </p:nvPr>
        </p:nvSpPr>
        <p:spPr/>
        <p:txBody>
          <a:bodyPr/>
          <a:lstStyle>
            <a:lvl1pPr>
              <a:defRPr/>
            </a:lvl1pPr>
          </a:lstStyle>
          <a:p>
            <a:fld id="{F17C47BF-CD89-4E8D-9BCF-734FF98A37D9}" type="slidenum">
              <a:rPr lang="pt-BR" altLang="pt-BR"/>
              <a:pPr/>
              <a:t>‹nº›</a:t>
            </a:fld>
            <a:endParaRPr lang="pt-BR" altLang="pt-BR"/>
          </a:p>
        </p:txBody>
      </p:sp>
    </p:spTree>
    <p:extLst>
      <p:ext uri="{BB962C8B-B14F-4D97-AF65-F5344CB8AC3E}">
        <p14:creationId xmlns:p14="http://schemas.microsoft.com/office/powerpoint/2010/main" val="388243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C704F-9C26-4623-AA31-49E5CCEBC644}"/>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B757E30-1014-41BE-8E53-7D0A5777666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1BA9BBE-4E65-43BE-BA86-4AF699E45236}"/>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B8C88B5D-5931-4255-95BD-9CB3B42AF09C}"/>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ED3FE4F-ABBC-4871-B7AF-9BBC1A9079E2}"/>
              </a:ext>
            </a:extLst>
          </p:cNvPr>
          <p:cNvSpPr>
            <a:spLocks noGrp="1"/>
          </p:cNvSpPr>
          <p:nvPr>
            <p:ph type="sldNum" sz="quarter" idx="12"/>
          </p:nvPr>
        </p:nvSpPr>
        <p:spPr/>
        <p:txBody>
          <a:bodyPr/>
          <a:lstStyle>
            <a:lvl1pPr>
              <a:defRPr/>
            </a:lvl1pPr>
          </a:lstStyle>
          <a:p>
            <a:fld id="{4683DAD3-D246-4DCA-A0F5-DF7B43304C6E}" type="slidenum">
              <a:rPr lang="pt-BR" altLang="pt-BR"/>
              <a:pPr/>
              <a:t>‹nº›</a:t>
            </a:fld>
            <a:endParaRPr lang="pt-BR" altLang="pt-BR"/>
          </a:p>
        </p:txBody>
      </p:sp>
    </p:spTree>
    <p:extLst>
      <p:ext uri="{BB962C8B-B14F-4D97-AF65-F5344CB8AC3E}">
        <p14:creationId xmlns:p14="http://schemas.microsoft.com/office/powerpoint/2010/main" val="3708034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33BCB-B8A0-436C-A9C5-5FC6E28925E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C8D5495-0504-429E-9EBB-CACD8B5A56E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A78262-AFD3-4AD9-96FE-1BFD4891CEA5}"/>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08B0E97-7D02-466D-AE2F-B8979003A3CE}"/>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428691A8-3C83-4F3D-925A-E6378C4A4834}"/>
              </a:ext>
            </a:extLst>
          </p:cNvPr>
          <p:cNvSpPr>
            <a:spLocks noGrp="1"/>
          </p:cNvSpPr>
          <p:nvPr>
            <p:ph type="sldNum" sz="quarter" idx="12"/>
          </p:nvPr>
        </p:nvSpPr>
        <p:spPr/>
        <p:txBody>
          <a:bodyPr/>
          <a:lstStyle>
            <a:lvl1pPr>
              <a:defRPr/>
            </a:lvl1pPr>
          </a:lstStyle>
          <a:p>
            <a:fld id="{3341A451-0ED8-4826-86DB-3D74FA26B17F}" type="slidenum">
              <a:rPr lang="pt-BR" altLang="pt-BR"/>
              <a:pPr/>
              <a:t>‹nº›</a:t>
            </a:fld>
            <a:endParaRPr lang="pt-BR" altLang="pt-BR"/>
          </a:p>
        </p:txBody>
      </p:sp>
    </p:spTree>
    <p:extLst>
      <p:ext uri="{BB962C8B-B14F-4D97-AF65-F5344CB8AC3E}">
        <p14:creationId xmlns:p14="http://schemas.microsoft.com/office/powerpoint/2010/main" val="214263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08A9D-90B1-4131-AA58-52945D3CF2C1}"/>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D8A6474-9B42-4077-B30D-8A558A4F599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D87A8C3-AE76-4F80-AC1C-AE0F48E73093}"/>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A6551E83-2FE7-4C17-BAE7-F4F7D5A82EA1}"/>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8A2FF9E-DCA0-49B0-A168-55F0AC53D877}"/>
              </a:ext>
            </a:extLst>
          </p:cNvPr>
          <p:cNvSpPr>
            <a:spLocks noGrp="1"/>
          </p:cNvSpPr>
          <p:nvPr>
            <p:ph type="sldNum" sz="quarter" idx="12"/>
          </p:nvPr>
        </p:nvSpPr>
        <p:spPr/>
        <p:txBody>
          <a:bodyPr/>
          <a:lstStyle>
            <a:lvl1pPr>
              <a:defRPr/>
            </a:lvl1pPr>
          </a:lstStyle>
          <a:p>
            <a:fld id="{BB3E693A-9688-4CA5-A8CF-7350253AFBC2}" type="slidenum">
              <a:rPr lang="pt-BR" altLang="pt-BR"/>
              <a:pPr/>
              <a:t>‹nº›</a:t>
            </a:fld>
            <a:endParaRPr lang="pt-BR" altLang="pt-BR"/>
          </a:p>
        </p:txBody>
      </p:sp>
    </p:spTree>
    <p:extLst>
      <p:ext uri="{BB962C8B-B14F-4D97-AF65-F5344CB8AC3E}">
        <p14:creationId xmlns:p14="http://schemas.microsoft.com/office/powerpoint/2010/main" val="3572307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D8F12D-562F-410B-9E14-7B64EF3DE82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16CEFFE-C10F-4D76-B3BF-36D0D7C47BFC}"/>
              </a:ext>
            </a:extLst>
          </p:cNvPr>
          <p:cNvSpPr>
            <a:spLocks noGrp="1"/>
          </p:cNvSpPr>
          <p:nvPr>
            <p:ph sz="half" idx="1"/>
          </p:nvPr>
        </p:nvSpPr>
        <p:spPr>
          <a:xfrm>
            <a:off x="457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6FB5A88D-6CE0-442E-AE31-C994777BC4C6}"/>
              </a:ext>
            </a:extLst>
          </p:cNvPr>
          <p:cNvSpPr>
            <a:spLocks noGrp="1"/>
          </p:cNvSpPr>
          <p:nvPr>
            <p:ph sz="half" idx="2"/>
          </p:nvPr>
        </p:nvSpPr>
        <p:spPr>
          <a:xfrm>
            <a:off x="4648200" y="1600200"/>
            <a:ext cx="4038600" cy="452596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4AA6F91-C0FE-4BA0-9FE3-9ED3BFC23BFC}"/>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B46D9072-27D6-4B5E-AB53-D5451F6F1CB5}"/>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391B6F5B-88BD-40FF-A4E1-5ADB97523758}"/>
              </a:ext>
            </a:extLst>
          </p:cNvPr>
          <p:cNvSpPr>
            <a:spLocks noGrp="1"/>
          </p:cNvSpPr>
          <p:nvPr>
            <p:ph type="sldNum" sz="quarter" idx="12"/>
          </p:nvPr>
        </p:nvSpPr>
        <p:spPr/>
        <p:txBody>
          <a:bodyPr/>
          <a:lstStyle>
            <a:lvl1pPr>
              <a:defRPr/>
            </a:lvl1pPr>
          </a:lstStyle>
          <a:p>
            <a:fld id="{51D972AE-660E-4838-9845-196A9F76219C}" type="slidenum">
              <a:rPr lang="pt-BR" altLang="pt-BR"/>
              <a:pPr/>
              <a:t>‹nº›</a:t>
            </a:fld>
            <a:endParaRPr lang="pt-BR" altLang="pt-BR"/>
          </a:p>
        </p:txBody>
      </p:sp>
    </p:spTree>
    <p:extLst>
      <p:ext uri="{BB962C8B-B14F-4D97-AF65-F5344CB8AC3E}">
        <p14:creationId xmlns:p14="http://schemas.microsoft.com/office/powerpoint/2010/main" val="286583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D9170B-C70D-44EB-AA84-D370B66A6A61}"/>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10D690DC-90B2-480E-AFA4-686075C8D71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A15393A-5430-4D6A-A67E-D15F1E131538}"/>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3D2AE21-4F27-46A3-AACE-AD06DC6AC5A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6F40B7E-CDA4-4A3D-8B38-4D07A385513E}"/>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3C09C82-94E6-4787-A6A6-213118795F28}"/>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4BE894F1-D13F-423B-9B1B-AD4B598EB767}"/>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9AD69B10-6085-41BB-829C-513CEE777BD3}"/>
              </a:ext>
            </a:extLst>
          </p:cNvPr>
          <p:cNvSpPr>
            <a:spLocks noGrp="1"/>
          </p:cNvSpPr>
          <p:nvPr>
            <p:ph type="sldNum" sz="quarter" idx="12"/>
          </p:nvPr>
        </p:nvSpPr>
        <p:spPr/>
        <p:txBody>
          <a:bodyPr/>
          <a:lstStyle>
            <a:lvl1pPr>
              <a:defRPr/>
            </a:lvl1pPr>
          </a:lstStyle>
          <a:p>
            <a:fld id="{0F541A72-E501-4B90-91D2-7A1A978F97F7}" type="slidenum">
              <a:rPr lang="pt-BR" altLang="pt-BR"/>
              <a:pPr/>
              <a:t>‹nº›</a:t>
            </a:fld>
            <a:endParaRPr lang="pt-BR" altLang="pt-BR"/>
          </a:p>
        </p:txBody>
      </p:sp>
    </p:spTree>
    <p:extLst>
      <p:ext uri="{BB962C8B-B14F-4D97-AF65-F5344CB8AC3E}">
        <p14:creationId xmlns:p14="http://schemas.microsoft.com/office/powerpoint/2010/main" val="4037705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BEE04-639E-4056-8DAD-5FCFB8579BF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BE8230D-2145-43B9-9068-C9FBEEC7EDB0}"/>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7AE185E1-5FF1-41D0-9DEF-84835678859B}"/>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9FA6A14C-D599-44BD-B412-51805627B765}"/>
              </a:ext>
            </a:extLst>
          </p:cNvPr>
          <p:cNvSpPr>
            <a:spLocks noGrp="1"/>
          </p:cNvSpPr>
          <p:nvPr>
            <p:ph type="sldNum" sz="quarter" idx="12"/>
          </p:nvPr>
        </p:nvSpPr>
        <p:spPr/>
        <p:txBody>
          <a:bodyPr/>
          <a:lstStyle>
            <a:lvl1pPr>
              <a:defRPr/>
            </a:lvl1pPr>
          </a:lstStyle>
          <a:p>
            <a:fld id="{CDB96EAF-3503-4CEB-BF3C-68088B672047}" type="slidenum">
              <a:rPr lang="pt-BR" altLang="pt-BR"/>
              <a:pPr/>
              <a:t>‹nº›</a:t>
            </a:fld>
            <a:endParaRPr lang="pt-BR" altLang="pt-BR"/>
          </a:p>
        </p:txBody>
      </p:sp>
    </p:spTree>
    <p:extLst>
      <p:ext uri="{BB962C8B-B14F-4D97-AF65-F5344CB8AC3E}">
        <p14:creationId xmlns:p14="http://schemas.microsoft.com/office/powerpoint/2010/main" val="1666328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F1D60DA-C0DE-46D7-81E9-A276710E9019}"/>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8BA09D3D-27C5-4D61-AC3B-0FBFCD997107}"/>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108870F2-7533-4C20-8A59-FB5A47A37445}"/>
              </a:ext>
            </a:extLst>
          </p:cNvPr>
          <p:cNvSpPr>
            <a:spLocks noGrp="1"/>
          </p:cNvSpPr>
          <p:nvPr>
            <p:ph type="sldNum" sz="quarter" idx="12"/>
          </p:nvPr>
        </p:nvSpPr>
        <p:spPr/>
        <p:txBody>
          <a:bodyPr/>
          <a:lstStyle>
            <a:lvl1pPr>
              <a:defRPr/>
            </a:lvl1pPr>
          </a:lstStyle>
          <a:p>
            <a:fld id="{6C4D4BA9-FD87-47D3-A8C3-44CEBA866E27}" type="slidenum">
              <a:rPr lang="pt-BR" altLang="pt-BR"/>
              <a:pPr/>
              <a:t>‹nº›</a:t>
            </a:fld>
            <a:endParaRPr lang="pt-BR" altLang="pt-BR"/>
          </a:p>
        </p:txBody>
      </p:sp>
    </p:spTree>
    <p:extLst>
      <p:ext uri="{BB962C8B-B14F-4D97-AF65-F5344CB8AC3E}">
        <p14:creationId xmlns:p14="http://schemas.microsoft.com/office/powerpoint/2010/main" val="2498961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A9B39C-118E-4D41-B8FD-84C4DCFD15F3}"/>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F06005C-4A36-4BD4-978B-4502AC6A082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88396EC-E36B-4772-9053-145DE15A5D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63BFDBF-3A03-4D54-95DB-F9E3B643E498}"/>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F889BA82-8EA9-4B84-B9DD-372FC1934CC4}"/>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352BADD1-B87D-41B3-939E-0377ECD1619B}"/>
              </a:ext>
            </a:extLst>
          </p:cNvPr>
          <p:cNvSpPr>
            <a:spLocks noGrp="1"/>
          </p:cNvSpPr>
          <p:nvPr>
            <p:ph type="sldNum" sz="quarter" idx="12"/>
          </p:nvPr>
        </p:nvSpPr>
        <p:spPr/>
        <p:txBody>
          <a:bodyPr/>
          <a:lstStyle>
            <a:lvl1pPr>
              <a:defRPr/>
            </a:lvl1pPr>
          </a:lstStyle>
          <a:p>
            <a:fld id="{D0AFAA9A-AF0B-4F8E-8C26-59D2215C4B77}" type="slidenum">
              <a:rPr lang="pt-BR" altLang="pt-BR"/>
              <a:pPr/>
              <a:t>‹nº›</a:t>
            </a:fld>
            <a:endParaRPr lang="pt-BR" altLang="pt-BR"/>
          </a:p>
        </p:txBody>
      </p:sp>
    </p:spTree>
    <p:extLst>
      <p:ext uri="{BB962C8B-B14F-4D97-AF65-F5344CB8AC3E}">
        <p14:creationId xmlns:p14="http://schemas.microsoft.com/office/powerpoint/2010/main" val="123047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25821-8FCF-487A-AF26-19CE1F6E4F2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4C32BC6-6981-43F1-99B3-CA48AC4EB70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BFF8B6F-97DC-4B7D-8C57-B58CC53EEBEF}"/>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33A47352-397A-40B2-9367-BCB00C2A0751}"/>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B2B1EB5C-F353-423D-B54A-0721B779E893}"/>
              </a:ext>
            </a:extLst>
          </p:cNvPr>
          <p:cNvSpPr>
            <a:spLocks noGrp="1"/>
          </p:cNvSpPr>
          <p:nvPr>
            <p:ph type="sldNum" sz="quarter" idx="12"/>
          </p:nvPr>
        </p:nvSpPr>
        <p:spPr/>
        <p:txBody>
          <a:bodyPr/>
          <a:lstStyle>
            <a:lvl1pPr>
              <a:defRPr/>
            </a:lvl1pPr>
          </a:lstStyle>
          <a:p>
            <a:fld id="{D00E8546-5EE4-497F-9461-C733E2B109CC}" type="slidenum">
              <a:rPr lang="pt-BR" altLang="pt-BR"/>
              <a:pPr/>
              <a:t>‹nº›</a:t>
            </a:fld>
            <a:endParaRPr lang="pt-BR" altLang="pt-BR"/>
          </a:p>
        </p:txBody>
      </p:sp>
    </p:spTree>
    <p:extLst>
      <p:ext uri="{BB962C8B-B14F-4D97-AF65-F5344CB8AC3E}">
        <p14:creationId xmlns:p14="http://schemas.microsoft.com/office/powerpoint/2010/main" val="1041817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DDD9C-E2F8-447A-873C-AA99A36F06AF}"/>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3DF5F80-DC3B-441A-BF40-45D97DCD1E0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7952EA1-D39D-4A97-AE11-0241EF6A4E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9C8C55A-7083-4BD8-BAE2-199FA469B252}"/>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5B549D19-D84E-4EFB-B4D3-BC5C72840192}"/>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96D031FD-A61D-4B64-9E03-B59FAAF35345}"/>
              </a:ext>
            </a:extLst>
          </p:cNvPr>
          <p:cNvSpPr>
            <a:spLocks noGrp="1"/>
          </p:cNvSpPr>
          <p:nvPr>
            <p:ph type="sldNum" sz="quarter" idx="12"/>
          </p:nvPr>
        </p:nvSpPr>
        <p:spPr/>
        <p:txBody>
          <a:bodyPr/>
          <a:lstStyle>
            <a:lvl1pPr>
              <a:defRPr/>
            </a:lvl1pPr>
          </a:lstStyle>
          <a:p>
            <a:fld id="{E4661B03-9139-44D3-B279-5133F07DC031}" type="slidenum">
              <a:rPr lang="pt-BR" altLang="pt-BR"/>
              <a:pPr/>
              <a:t>‹nº›</a:t>
            </a:fld>
            <a:endParaRPr lang="pt-BR" altLang="pt-BR"/>
          </a:p>
        </p:txBody>
      </p:sp>
    </p:spTree>
    <p:extLst>
      <p:ext uri="{BB962C8B-B14F-4D97-AF65-F5344CB8AC3E}">
        <p14:creationId xmlns:p14="http://schemas.microsoft.com/office/powerpoint/2010/main" val="1714426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9D1C4-DF48-4285-9631-D40F5093554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F0705DBD-C607-47B9-825B-04D38A26D65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3856BC6-B1EF-4767-86D2-CB13E227D65D}"/>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10501E7-8421-4E0F-BF21-F2627D8BB844}"/>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230E141E-DC76-46B5-86A0-CA08E4DCA695}"/>
              </a:ext>
            </a:extLst>
          </p:cNvPr>
          <p:cNvSpPr>
            <a:spLocks noGrp="1"/>
          </p:cNvSpPr>
          <p:nvPr>
            <p:ph type="sldNum" sz="quarter" idx="12"/>
          </p:nvPr>
        </p:nvSpPr>
        <p:spPr/>
        <p:txBody>
          <a:bodyPr/>
          <a:lstStyle>
            <a:lvl1pPr>
              <a:defRPr/>
            </a:lvl1pPr>
          </a:lstStyle>
          <a:p>
            <a:fld id="{2C12FF96-A5BE-4D7A-9984-F3185EE5424B}" type="slidenum">
              <a:rPr lang="pt-BR" altLang="pt-BR"/>
              <a:pPr/>
              <a:t>‹nº›</a:t>
            </a:fld>
            <a:endParaRPr lang="pt-BR" altLang="pt-BR"/>
          </a:p>
        </p:txBody>
      </p:sp>
    </p:spTree>
    <p:extLst>
      <p:ext uri="{BB962C8B-B14F-4D97-AF65-F5344CB8AC3E}">
        <p14:creationId xmlns:p14="http://schemas.microsoft.com/office/powerpoint/2010/main" val="45693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80F8135-84FF-41FB-83EF-9E547C838FD2}"/>
              </a:ext>
            </a:extLst>
          </p:cNvPr>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DDFEF95-0102-4B0B-A6E7-B6FBA45DE129}"/>
              </a:ext>
            </a:extLst>
          </p:cNvPr>
          <p:cNvSpPr>
            <a:spLocks noGrp="1"/>
          </p:cNvSpPr>
          <p:nvPr>
            <p:ph type="body" orient="vert" idx="1"/>
          </p:nvPr>
        </p:nvSpPr>
        <p:spPr>
          <a:xfrm>
            <a:off x="457200" y="274638"/>
            <a:ext cx="6019800" cy="58515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0CBA8B7-8C50-4535-B84B-608B461DB1A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5BA94F1-47A4-4045-9818-D5497B14FAEE}"/>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09FE0D8F-8306-463C-933C-8A59EE9C5ECA}"/>
              </a:ext>
            </a:extLst>
          </p:cNvPr>
          <p:cNvSpPr>
            <a:spLocks noGrp="1"/>
          </p:cNvSpPr>
          <p:nvPr>
            <p:ph type="sldNum" sz="quarter" idx="12"/>
          </p:nvPr>
        </p:nvSpPr>
        <p:spPr/>
        <p:txBody>
          <a:bodyPr/>
          <a:lstStyle>
            <a:lvl1pPr>
              <a:defRPr/>
            </a:lvl1pPr>
          </a:lstStyle>
          <a:p>
            <a:fld id="{5AD91B67-37C4-4DB3-9DE3-953B47EC4F0B}" type="slidenum">
              <a:rPr lang="pt-BR" altLang="pt-BR"/>
              <a:pPr/>
              <a:t>‹nº›</a:t>
            </a:fld>
            <a:endParaRPr lang="pt-BR" altLang="pt-BR"/>
          </a:p>
        </p:txBody>
      </p:sp>
    </p:spTree>
    <p:extLst>
      <p:ext uri="{BB962C8B-B14F-4D97-AF65-F5344CB8AC3E}">
        <p14:creationId xmlns:p14="http://schemas.microsoft.com/office/powerpoint/2010/main" val="176644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42848-0D52-4ABB-BD96-0CED8EB3E9DA}"/>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E386934-CE90-498F-AC6D-65B90E5353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F9941DD-9E64-4AB3-8962-9F3362F8C45B}"/>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70AF09FA-9538-41D7-B455-53F48690E822}"/>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F7CDDE23-BE3E-4F37-8FAF-D376C6A07E66}"/>
              </a:ext>
            </a:extLst>
          </p:cNvPr>
          <p:cNvSpPr>
            <a:spLocks noGrp="1"/>
          </p:cNvSpPr>
          <p:nvPr>
            <p:ph type="sldNum" sz="quarter" idx="12"/>
          </p:nvPr>
        </p:nvSpPr>
        <p:spPr/>
        <p:txBody>
          <a:bodyPr/>
          <a:lstStyle>
            <a:lvl1pPr>
              <a:defRPr/>
            </a:lvl1pPr>
          </a:lstStyle>
          <a:p>
            <a:fld id="{A4671137-8A14-4652-AD70-FBE9606074D3}" type="slidenum">
              <a:rPr lang="pt-BR" altLang="pt-BR"/>
              <a:pPr/>
              <a:t>‹nº›</a:t>
            </a:fld>
            <a:endParaRPr lang="pt-BR" altLang="pt-BR"/>
          </a:p>
        </p:txBody>
      </p:sp>
    </p:spTree>
    <p:extLst>
      <p:ext uri="{BB962C8B-B14F-4D97-AF65-F5344CB8AC3E}">
        <p14:creationId xmlns:p14="http://schemas.microsoft.com/office/powerpoint/2010/main" val="70737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C47D0-7E5F-45AF-8203-F12ADE35D85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9A4326-C810-402C-A5AC-D49C126DD8D2}"/>
              </a:ext>
            </a:extLst>
          </p:cNvPr>
          <p:cNvSpPr>
            <a:spLocks noGrp="1"/>
          </p:cNvSpPr>
          <p:nvPr>
            <p:ph sz="half" idx="1"/>
          </p:nvPr>
        </p:nvSpPr>
        <p:spPr>
          <a:xfrm>
            <a:off x="457200" y="1600200"/>
            <a:ext cx="4038600" cy="45307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B056B5C-3A18-4691-B1C8-1A3C0C64CE87}"/>
              </a:ext>
            </a:extLst>
          </p:cNvPr>
          <p:cNvSpPr>
            <a:spLocks noGrp="1"/>
          </p:cNvSpPr>
          <p:nvPr>
            <p:ph sz="half" idx="2"/>
          </p:nvPr>
        </p:nvSpPr>
        <p:spPr>
          <a:xfrm>
            <a:off x="4648200" y="1600200"/>
            <a:ext cx="4038600" cy="45307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3D5069A-EDAE-4CD6-8DD8-B3134D18157F}"/>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33203B99-E87B-4E72-8D19-91DCB21FBDA4}"/>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F507D5C7-D2F2-41D7-AC0B-FD472CF75764}"/>
              </a:ext>
            </a:extLst>
          </p:cNvPr>
          <p:cNvSpPr>
            <a:spLocks noGrp="1"/>
          </p:cNvSpPr>
          <p:nvPr>
            <p:ph type="sldNum" sz="quarter" idx="12"/>
          </p:nvPr>
        </p:nvSpPr>
        <p:spPr/>
        <p:txBody>
          <a:bodyPr/>
          <a:lstStyle>
            <a:lvl1pPr>
              <a:defRPr/>
            </a:lvl1pPr>
          </a:lstStyle>
          <a:p>
            <a:fld id="{D449FC55-1ACB-41EB-9F67-E1FC5B43C97C}" type="slidenum">
              <a:rPr lang="pt-BR" altLang="pt-BR"/>
              <a:pPr/>
              <a:t>‹nº›</a:t>
            </a:fld>
            <a:endParaRPr lang="pt-BR" altLang="pt-BR"/>
          </a:p>
        </p:txBody>
      </p:sp>
    </p:spTree>
    <p:extLst>
      <p:ext uri="{BB962C8B-B14F-4D97-AF65-F5344CB8AC3E}">
        <p14:creationId xmlns:p14="http://schemas.microsoft.com/office/powerpoint/2010/main" val="368206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37455C-886C-4B6B-ACF4-A169D8D2C6B0}"/>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4137CB9-D8BF-4BE2-9724-F1D03BEE1D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972758A-28EB-4BF8-88E4-1824B810E852}"/>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3E80E3A-18C6-48BA-8C62-AA17D26D311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43CEB73-E843-400B-85DE-BB547512ED8D}"/>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2C90CD0-E723-47F0-A077-2E57997BF355}"/>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06028D8D-00BB-431A-A07C-3F3F49043037}"/>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77E64487-7EAE-4B21-BC84-7F5FA5C1F588}"/>
              </a:ext>
            </a:extLst>
          </p:cNvPr>
          <p:cNvSpPr>
            <a:spLocks noGrp="1"/>
          </p:cNvSpPr>
          <p:nvPr>
            <p:ph type="sldNum" sz="quarter" idx="12"/>
          </p:nvPr>
        </p:nvSpPr>
        <p:spPr/>
        <p:txBody>
          <a:bodyPr/>
          <a:lstStyle>
            <a:lvl1pPr>
              <a:defRPr/>
            </a:lvl1pPr>
          </a:lstStyle>
          <a:p>
            <a:fld id="{F83892F8-0E29-4777-8D49-115CA62B5BA6}" type="slidenum">
              <a:rPr lang="pt-BR" altLang="pt-BR"/>
              <a:pPr/>
              <a:t>‹nº›</a:t>
            </a:fld>
            <a:endParaRPr lang="pt-BR" altLang="pt-BR"/>
          </a:p>
        </p:txBody>
      </p:sp>
    </p:spTree>
    <p:extLst>
      <p:ext uri="{BB962C8B-B14F-4D97-AF65-F5344CB8AC3E}">
        <p14:creationId xmlns:p14="http://schemas.microsoft.com/office/powerpoint/2010/main" val="324961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210E10-4A22-45FC-9B04-6F150924FB8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53F00DF-AB94-4D12-91CE-70664DDD0756}"/>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7B385087-4EF6-46D2-8744-DC074611E390}"/>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F90812FD-8EBD-4D19-A959-2B5D6743455E}"/>
              </a:ext>
            </a:extLst>
          </p:cNvPr>
          <p:cNvSpPr>
            <a:spLocks noGrp="1"/>
          </p:cNvSpPr>
          <p:nvPr>
            <p:ph type="sldNum" sz="quarter" idx="12"/>
          </p:nvPr>
        </p:nvSpPr>
        <p:spPr/>
        <p:txBody>
          <a:bodyPr/>
          <a:lstStyle>
            <a:lvl1pPr>
              <a:defRPr/>
            </a:lvl1pPr>
          </a:lstStyle>
          <a:p>
            <a:fld id="{6BB07AC9-15C1-4040-AE52-849181F9E321}" type="slidenum">
              <a:rPr lang="pt-BR" altLang="pt-BR"/>
              <a:pPr/>
              <a:t>‹nº›</a:t>
            </a:fld>
            <a:endParaRPr lang="pt-BR" altLang="pt-BR"/>
          </a:p>
        </p:txBody>
      </p:sp>
    </p:spTree>
    <p:extLst>
      <p:ext uri="{BB962C8B-B14F-4D97-AF65-F5344CB8AC3E}">
        <p14:creationId xmlns:p14="http://schemas.microsoft.com/office/powerpoint/2010/main" val="254683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BB4A022-6B4A-4F7D-A87D-0BE75BCE27DB}"/>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420E0B43-9118-4DC2-9601-2D2AB954CCD0}"/>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973586B0-38F0-434B-93C9-D9DA5946E370}"/>
              </a:ext>
            </a:extLst>
          </p:cNvPr>
          <p:cNvSpPr>
            <a:spLocks noGrp="1"/>
          </p:cNvSpPr>
          <p:nvPr>
            <p:ph type="sldNum" sz="quarter" idx="12"/>
          </p:nvPr>
        </p:nvSpPr>
        <p:spPr/>
        <p:txBody>
          <a:bodyPr/>
          <a:lstStyle>
            <a:lvl1pPr>
              <a:defRPr/>
            </a:lvl1pPr>
          </a:lstStyle>
          <a:p>
            <a:fld id="{6E936992-7C4B-4B23-87DB-F670DE19022E}" type="slidenum">
              <a:rPr lang="pt-BR" altLang="pt-BR"/>
              <a:pPr/>
              <a:t>‹nº›</a:t>
            </a:fld>
            <a:endParaRPr lang="pt-BR" altLang="pt-BR"/>
          </a:p>
        </p:txBody>
      </p:sp>
    </p:spTree>
    <p:extLst>
      <p:ext uri="{BB962C8B-B14F-4D97-AF65-F5344CB8AC3E}">
        <p14:creationId xmlns:p14="http://schemas.microsoft.com/office/powerpoint/2010/main" val="367671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CF8130-4D55-40EA-85D3-9D6C6FB79519}"/>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0BC67A3-9391-4C11-A8D4-4E8D23FC811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5E3C5C9-A612-41FB-8637-BF46DD37AAC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F3753A5-17D3-4EBE-AC37-9FDBEC58E55F}"/>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9B501954-40FB-476C-A278-4CB7EFC854BE}"/>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90173E7F-E4FB-44EF-8B6E-586381A6E55A}"/>
              </a:ext>
            </a:extLst>
          </p:cNvPr>
          <p:cNvSpPr>
            <a:spLocks noGrp="1"/>
          </p:cNvSpPr>
          <p:nvPr>
            <p:ph type="sldNum" sz="quarter" idx="12"/>
          </p:nvPr>
        </p:nvSpPr>
        <p:spPr/>
        <p:txBody>
          <a:bodyPr/>
          <a:lstStyle>
            <a:lvl1pPr>
              <a:defRPr/>
            </a:lvl1pPr>
          </a:lstStyle>
          <a:p>
            <a:fld id="{ED5AD9F4-E054-4573-AFB5-80F379F375C8}" type="slidenum">
              <a:rPr lang="pt-BR" altLang="pt-BR"/>
              <a:pPr/>
              <a:t>‹nº›</a:t>
            </a:fld>
            <a:endParaRPr lang="pt-BR" altLang="pt-BR"/>
          </a:p>
        </p:txBody>
      </p:sp>
    </p:spTree>
    <p:extLst>
      <p:ext uri="{BB962C8B-B14F-4D97-AF65-F5344CB8AC3E}">
        <p14:creationId xmlns:p14="http://schemas.microsoft.com/office/powerpoint/2010/main" val="171849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9355C3-CFC3-47C4-AA65-E9FC726F267F}"/>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8440120-8A94-4405-912A-D935066BD5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C90383D-9EE6-437B-B8C9-7D407B5B5B8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2400600-08BF-49BF-81E1-AA8C43365136}"/>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A4255CC9-7D6D-465D-858F-CB3CA86E4AF8}"/>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71237F70-9698-4ABE-B34F-898772FEEDC3}"/>
              </a:ext>
            </a:extLst>
          </p:cNvPr>
          <p:cNvSpPr>
            <a:spLocks noGrp="1"/>
          </p:cNvSpPr>
          <p:nvPr>
            <p:ph type="sldNum" sz="quarter" idx="12"/>
          </p:nvPr>
        </p:nvSpPr>
        <p:spPr/>
        <p:txBody>
          <a:bodyPr/>
          <a:lstStyle>
            <a:lvl1pPr>
              <a:defRPr/>
            </a:lvl1pPr>
          </a:lstStyle>
          <a:p>
            <a:fld id="{07B2550F-A043-47CE-99FA-9D20C638524F}" type="slidenum">
              <a:rPr lang="pt-BR" altLang="pt-BR"/>
              <a:pPr/>
              <a:t>‹nº›</a:t>
            </a:fld>
            <a:endParaRPr lang="pt-BR" altLang="pt-BR"/>
          </a:p>
        </p:txBody>
      </p:sp>
    </p:spTree>
    <p:extLst>
      <p:ext uri="{BB962C8B-B14F-4D97-AF65-F5344CB8AC3E}">
        <p14:creationId xmlns:p14="http://schemas.microsoft.com/office/powerpoint/2010/main" val="85449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9C78EE68-1204-4B3F-8B72-39FE033E734E}"/>
              </a:ext>
            </a:extLst>
          </p:cNvPr>
          <p:cNvGrpSpPr>
            <a:grpSpLocks/>
          </p:cNvGrpSpPr>
          <p:nvPr/>
        </p:nvGrpSpPr>
        <p:grpSpPr bwMode="auto">
          <a:xfrm>
            <a:off x="1071563" y="304800"/>
            <a:ext cx="7615237" cy="1106488"/>
            <a:chOff x="675" y="192"/>
            <a:chExt cx="4797" cy="697"/>
          </a:xfrm>
        </p:grpSpPr>
        <p:sp>
          <p:nvSpPr>
            <p:cNvPr id="4099" name="Oval 3">
              <a:extLst>
                <a:ext uri="{FF2B5EF4-FFF2-40B4-BE49-F238E27FC236}">
                  <a16:creationId xmlns:a16="http://schemas.microsoft.com/office/drawing/2014/main" id="{43FC7593-1041-4388-91F8-CC1BFC2F97AE}"/>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4100" name="Oval 4">
              <a:extLst>
                <a:ext uri="{FF2B5EF4-FFF2-40B4-BE49-F238E27FC236}">
                  <a16:creationId xmlns:a16="http://schemas.microsoft.com/office/drawing/2014/main" id="{E581A18F-AABC-4FA0-ABC1-C34F6077B39A}"/>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4101" name="Oval 5">
              <a:extLst>
                <a:ext uri="{FF2B5EF4-FFF2-40B4-BE49-F238E27FC236}">
                  <a16:creationId xmlns:a16="http://schemas.microsoft.com/office/drawing/2014/main" id="{7D57A644-AF01-4073-A6E0-5D4411E524F3}"/>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4102" name="Oval 6">
              <a:extLst>
                <a:ext uri="{FF2B5EF4-FFF2-40B4-BE49-F238E27FC236}">
                  <a16:creationId xmlns:a16="http://schemas.microsoft.com/office/drawing/2014/main" id="{C793313E-93D2-493F-ABD9-0498B216738B}"/>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4103" name="Oval 7">
              <a:extLst>
                <a:ext uri="{FF2B5EF4-FFF2-40B4-BE49-F238E27FC236}">
                  <a16:creationId xmlns:a16="http://schemas.microsoft.com/office/drawing/2014/main" id="{D3D7A60F-D014-4876-99A0-9280249996F4}"/>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grpSp>
      <p:sp>
        <p:nvSpPr>
          <p:cNvPr id="4104" name="Rectangle 8">
            <a:extLst>
              <a:ext uri="{FF2B5EF4-FFF2-40B4-BE49-F238E27FC236}">
                <a16:creationId xmlns:a16="http://schemas.microsoft.com/office/drawing/2014/main" id="{D23CE09B-649B-4175-B646-E5BDEB2411C1}"/>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105" name="Rectangle 9">
            <a:extLst>
              <a:ext uri="{FF2B5EF4-FFF2-40B4-BE49-F238E27FC236}">
                <a16:creationId xmlns:a16="http://schemas.microsoft.com/office/drawing/2014/main" id="{0AA5356A-6630-4D77-BC66-B5F393793628}"/>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pt-BR" altLang="pt-BR"/>
          </a:p>
        </p:txBody>
      </p:sp>
      <p:sp>
        <p:nvSpPr>
          <p:cNvPr id="4106" name="Rectangle 10">
            <a:extLst>
              <a:ext uri="{FF2B5EF4-FFF2-40B4-BE49-F238E27FC236}">
                <a16:creationId xmlns:a16="http://schemas.microsoft.com/office/drawing/2014/main" id="{C6D3DDC1-6F01-41B0-9D9C-F5268AFD983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pt-BR" altLang="pt-BR"/>
          </a:p>
        </p:txBody>
      </p:sp>
      <p:sp>
        <p:nvSpPr>
          <p:cNvPr id="4107" name="Rectangle 11">
            <a:extLst>
              <a:ext uri="{FF2B5EF4-FFF2-40B4-BE49-F238E27FC236}">
                <a16:creationId xmlns:a16="http://schemas.microsoft.com/office/drawing/2014/main" id="{6B22652D-2E21-477C-9F4E-A1D63A795ABA}"/>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F8B4C4C5-C2CB-4361-A33E-0F5E0C5CE9FE}" type="slidenum">
              <a:rPr lang="pt-BR" altLang="pt-BR"/>
              <a:pPr/>
              <a:t>‹nº›</a:t>
            </a:fld>
            <a:endParaRPr lang="pt-BR" altLang="pt-BR"/>
          </a:p>
        </p:txBody>
      </p:sp>
      <p:sp>
        <p:nvSpPr>
          <p:cNvPr id="4108" name="Rectangle 12">
            <a:extLst>
              <a:ext uri="{FF2B5EF4-FFF2-40B4-BE49-F238E27FC236}">
                <a16:creationId xmlns:a16="http://schemas.microsoft.com/office/drawing/2014/main" id="{AEA01801-468C-4FB1-8899-AF9286E5D6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defRPr>
      </a:lvl2pPr>
      <a:lvl3pPr algn="l" rtl="0" fontAlgn="base">
        <a:spcBef>
          <a:spcPct val="0"/>
        </a:spcBef>
        <a:spcAft>
          <a:spcPct val="0"/>
        </a:spcAft>
        <a:defRPr sz="3800">
          <a:solidFill>
            <a:schemeClr val="tx2"/>
          </a:solidFill>
          <a:latin typeface="Arial" panose="020B0604020202020204" pitchFamily="34" charset="0"/>
        </a:defRPr>
      </a:lvl3pPr>
      <a:lvl4pPr algn="l" rtl="0" fontAlgn="base">
        <a:spcBef>
          <a:spcPct val="0"/>
        </a:spcBef>
        <a:spcAft>
          <a:spcPct val="0"/>
        </a:spcAft>
        <a:defRPr sz="3800">
          <a:solidFill>
            <a:schemeClr val="tx2"/>
          </a:solidFill>
          <a:latin typeface="Arial" panose="020B0604020202020204" pitchFamily="34" charset="0"/>
        </a:defRPr>
      </a:lvl4pPr>
      <a:lvl5pPr algn="l" rtl="0" fontAlgn="base">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A25DAF8-A278-4C27-8B9C-391DC4B9F0E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9219" name="Rectangle 3">
            <a:extLst>
              <a:ext uri="{FF2B5EF4-FFF2-40B4-BE49-F238E27FC236}">
                <a16:creationId xmlns:a16="http://schemas.microsoft.com/office/drawing/2014/main" id="{17E3EB88-5FF6-4E09-8BAF-663B253E6D8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9220" name="Rectangle 4">
            <a:extLst>
              <a:ext uri="{FF2B5EF4-FFF2-40B4-BE49-F238E27FC236}">
                <a16:creationId xmlns:a16="http://schemas.microsoft.com/office/drawing/2014/main" id="{19DE25DD-EF49-4467-8D0C-7A758A8B71B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BR" altLang="pt-BR"/>
          </a:p>
        </p:txBody>
      </p:sp>
      <p:sp>
        <p:nvSpPr>
          <p:cNvPr id="9221" name="Rectangle 5">
            <a:extLst>
              <a:ext uri="{FF2B5EF4-FFF2-40B4-BE49-F238E27FC236}">
                <a16:creationId xmlns:a16="http://schemas.microsoft.com/office/drawing/2014/main" id="{7306C9A2-6A61-4A79-82B3-42EB5C5619E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BR" altLang="pt-BR"/>
          </a:p>
        </p:txBody>
      </p:sp>
      <p:sp>
        <p:nvSpPr>
          <p:cNvPr id="9222" name="Rectangle 6">
            <a:extLst>
              <a:ext uri="{FF2B5EF4-FFF2-40B4-BE49-F238E27FC236}">
                <a16:creationId xmlns:a16="http://schemas.microsoft.com/office/drawing/2014/main" id="{354B6900-1D23-4D98-BA28-72C955B8719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31DD8E5-3B88-417B-9A97-6683DFAFEA05}"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62B1B80-4B9F-4DAA-8E4E-A920E57E4CF6}"/>
              </a:ext>
            </a:extLst>
          </p:cNvPr>
          <p:cNvSpPr>
            <a:spLocks noGrp="1" noChangeArrowheads="1"/>
          </p:cNvSpPr>
          <p:nvPr>
            <p:ph type="ctrTitle"/>
          </p:nvPr>
        </p:nvSpPr>
        <p:spPr/>
        <p:txBody>
          <a:bodyPr/>
          <a:lstStyle/>
          <a:p>
            <a:r>
              <a:rPr lang="pt-BR" altLang="pt-BR" sz="6600" b="1" i="1">
                <a:latin typeface="Georgia" panose="02040502050405020303" pitchFamily="18" charset="0"/>
              </a:rPr>
              <a:t>Sábado o Selo de Deus</a:t>
            </a:r>
          </a:p>
        </p:txBody>
      </p:sp>
      <p:sp>
        <p:nvSpPr>
          <p:cNvPr id="2051" name="Rectangle 3">
            <a:extLst>
              <a:ext uri="{FF2B5EF4-FFF2-40B4-BE49-F238E27FC236}">
                <a16:creationId xmlns:a16="http://schemas.microsoft.com/office/drawing/2014/main" id="{BB60DB95-0649-4D20-81FD-379B827A942F}"/>
              </a:ext>
            </a:extLst>
          </p:cNvPr>
          <p:cNvSpPr>
            <a:spLocks noGrp="1" noChangeArrowheads="1"/>
          </p:cNvSpPr>
          <p:nvPr>
            <p:ph type="subTitle" idx="1"/>
          </p:nvPr>
        </p:nvSpPr>
        <p:spPr/>
        <p:txBody>
          <a:bodyPr/>
          <a:lstStyle/>
          <a:p>
            <a:r>
              <a:rPr lang="pt-BR" altLang="pt-BR" sz="5400" b="1">
                <a:latin typeface="Forte" panose="03060902040502070203" pitchFamily="66" charset="0"/>
              </a:rPr>
              <a:t>O Selo de Deus</a:t>
            </a:r>
          </a:p>
        </p:txBody>
      </p:sp>
      <p:sp>
        <p:nvSpPr>
          <p:cNvPr id="2054" name="Rectangle 6">
            <a:extLst>
              <a:ext uri="{FF2B5EF4-FFF2-40B4-BE49-F238E27FC236}">
                <a16:creationId xmlns:a16="http://schemas.microsoft.com/office/drawing/2014/main" id="{A1C90755-2949-4017-97D0-2C11667DB96B}"/>
              </a:ext>
            </a:extLst>
          </p:cNvPr>
          <p:cNvSpPr>
            <a:spLocks noChangeArrowheads="1"/>
          </p:cNvSpPr>
          <p:nvPr/>
        </p:nvSpPr>
        <p:spPr bwMode="auto">
          <a:xfrm>
            <a:off x="6354763" y="6165850"/>
            <a:ext cx="1746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pt-BR" altLang="pt-BR" sz="1000" b="1">
                <a:latin typeface="Georgia" panose="02040502050405020303" pitchFamily="18" charset="0"/>
              </a:rPr>
              <a:t>Peter P. Goldschmidt </a:t>
            </a:r>
          </a:p>
          <a:p>
            <a:pPr algn="r"/>
            <a:r>
              <a:rPr lang="pt-BR" altLang="pt-BR" sz="1000" b="1">
                <a:latin typeface="Georgia" panose="02040502050405020303" pitchFamily="18" charset="0"/>
              </a:rPr>
              <a:t>Pr. Marcelo A. Carvalho</a:t>
            </a:r>
            <a:endParaRPr lang="pt-BR" altLang="pt-BR"/>
          </a:p>
        </p:txBody>
      </p:sp>
      <p:pic>
        <p:nvPicPr>
          <p:cNvPr id="2055" name="Picture 7" descr="1fadminas">
            <a:extLst>
              <a:ext uri="{FF2B5EF4-FFF2-40B4-BE49-F238E27FC236}">
                <a16:creationId xmlns:a16="http://schemas.microsoft.com/office/drawing/2014/main" id="{1AD982B6-9D1E-47F3-A053-53F40F10A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045200"/>
            <a:ext cx="676275" cy="552450"/>
          </a:xfrm>
          <a:prstGeom prst="rect">
            <a:avLst/>
          </a:prstGeom>
          <a:noFill/>
          <a:extLst>
            <a:ext uri="{909E8E84-426E-40DD-AFC4-6F175D3DCCD1}">
              <a14:hiddenFill xmlns:a14="http://schemas.microsoft.com/office/drawing/2010/main">
                <a:solidFill>
                  <a:srgbClr val="FFFFFF"/>
                </a:solidFill>
              </a14:hiddenFill>
            </a:ext>
          </a:extLst>
        </p:spPr>
      </p:pic>
      <p:sp>
        <p:nvSpPr>
          <p:cNvPr id="2056" name="WordArt 8">
            <a:extLst>
              <a:ext uri="{FF2B5EF4-FFF2-40B4-BE49-F238E27FC236}">
                <a16:creationId xmlns:a16="http://schemas.microsoft.com/office/drawing/2014/main" id="{6FEEE549-DA30-44F6-A6EC-D19A01567578}"/>
              </a:ext>
            </a:extLst>
          </p:cNvPr>
          <p:cNvSpPr>
            <a:spLocks noChangeArrowheads="1" noChangeShapeType="1" noTextEdit="1"/>
          </p:cNvSpPr>
          <p:nvPr/>
        </p:nvSpPr>
        <p:spPr bwMode="auto">
          <a:xfrm>
            <a:off x="2268538" y="3573463"/>
            <a:ext cx="419100" cy="904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6000" b="1" kern="10">
                <a:solidFill>
                  <a:srgbClr val="FFFFFF"/>
                </a:solidFill>
                <a:effectLst>
                  <a:outerShdw dist="107763" dir="13500000" algn="ctr" rotWithShape="0">
                    <a:srgbClr val="868686">
                      <a:alpha val="50000"/>
                    </a:srgbClr>
                  </a:outerShdw>
                </a:effectLst>
                <a:latin typeface="Century Schoolbook" panose="02040604050505020304" pitchFamily="18" charset="0"/>
              </a:rPr>
              <a:t>6</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414DF94-8A63-43D1-8F22-0003E4CF4093}"/>
              </a:ext>
            </a:extLst>
          </p:cNvPr>
          <p:cNvSpPr>
            <a:spLocks noGrp="1" noChangeArrowheads="1"/>
          </p:cNvSpPr>
          <p:nvPr>
            <p:ph type="title"/>
          </p:nvPr>
        </p:nvSpPr>
        <p:spPr>
          <a:xfrm>
            <a:off x="250825" y="0"/>
            <a:ext cx="8893175" cy="6858000"/>
          </a:xfrm>
        </p:spPr>
        <p:txBody>
          <a:bodyPr/>
          <a:lstStyle/>
          <a:p>
            <a:r>
              <a:rPr lang="pt-BR" altLang="pt-BR" sz="4200" b="1"/>
              <a:t>Há dezenas de especulações de como surgiram as primeiras bactérias, todas elas fantasiosas e sem nenhuma prova confirmatória. No cristianismo porém, todas as provas que surgem, seja sobre o dilúvio ou sobre fatos mencionados na bíblia, são comprovatórias de uma teoria firme e consistente. </a:t>
            </a:r>
          </a:p>
        </p:txBody>
      </p:sp>
      <p:sp>
        <p:nvSpPr>
          <p:cNvPr id="45059" name="Text Box 3">
            <a:extLst>
              <a:ext uri="{FF2B5EF4-FFF2-40B4-BE49-F238E27FC236}">
                <a16:creationId xmlns:a16="http://schemas.microsoft.com/office/drawing/2014/main" id="{5F19067B-4492-476D-B0F2-2841750E8409}"/>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6F9AF78-11C4-4875-BFB2-653F73807299}"/>
              </a:ext>
            </a:extLst>
          </p:cNvPr>
          <p:cNvSpPr>
            <a:spLocks noChangeArrowheads="1"/>
          </p:cNvSpPr>
          <p:nvPr/>
        </p:nvSpPr>
        <p:spPr bwMode="auto">
          <a:xfrm>
            <a:off x="1835150" y="3081338"/>
            <a:ext cx="5857875"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pt-BR" sz="4000" b="1">
                <a:solidFill>
                  <a:schemeClr val="bg1"/>
                </a:solidFill>
              </a:rPr>
              <a:t>2. A teoria da evolução</a:t>
            </a:r>
            <a:r>
              <a:rPr lang="pt-BR" altLang="pt-BR" sz="4000">
                <a:solidFill>
                  <a:schemeClr val="bg1"/>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AE9EB13-8E00-441D-BD5A-B40001BE98B5}"/>
              </a:ext>
            </a:extLst>
          </p:cNvPr>
          <p:cNvSpPr>
            <a:spLocks noGrp="1" noChangeArrowheads="1"/>
          </p:cNvSpPr>
          <p:nvPr>
            <p:ph type="title"/>
          </p:nvPr>
        </p:nvSpPr>
        <p:spPr>
          <a:xfrm>
            <a:off x="179388" y="274638"/>
            <a:ext cx="8686800" cy="6249987"/>
          </a:xfrm>
        </p:spPr>
        <p:txBody>
          <a:bodyPr/>
          <a:lstStyle/>
          <a:p>
            <a:r>
              <a:rPr lang="pt-BR" altLang="pt-BR" sz="4600" b="1"/>
              <a:t>também necessita de um boa dose de fé, tal qual a criacionista. Sem fé não há como preencher as lacunas deixadas pelos “ditos” ancestrais do homem. Não há como organizar crânios iguais com datas de carbono-14 diferentes. </a:t>
            </a:r>
          </a:p>
        </p:txBody>
      </p:sp>
      <p:sp>
        <p:nvSpPr>
          <p:cNvPr id="15364" name="Text Box 4">
            <a:extLst>
              <a:ext uri="{FF2B5EF4-FFF2-40B4-BE49-F238E27FC236}">
                <a16:creationId xmlns:a16="http://schemas.microsoft.com/office/drawing/2014/main" id="{FEFA8646-65BF-4636-9B8F-A86C89EAF93D}"/>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C256C575-7CBE-4C79-962D-6F31401E9E7E}"/>
              </a:ext>
            </a:extLst>
          </p:cNvPr>
          <p:cNvSpPr>
            <a:spLocks noGrp="1" noChangeArrowheads="1"/>
          </p:cNvSpPr>
          <p:nvPr>
            <p:ph type="body" idx="1"/>
          </p:nvPr>
        </p:nvSpPr>
        <p:spPr>
          <a:xfrm>
            <a:off x="107950" y="115888"/>
            <a:ext cx="8964613" cy="6624637"/>
          </a:xfrm>
        </p:spPr>
        <p:txBody>
          <a:bodyPr/>
          <a:lstStyle/>
          <a:p>
            <a:r>
              <a:rPr lang="pt-BR" altLang="pt-BR" sz="3800" b="1"/>
              <a:t>Sem fé, o evolucionismo não é nada. Sem fé o criacionismo também não é nada.</a:t>
            </a:r>
          </a:p>
          <a:p>
            <a:r>
              <a:rPr lang="pt-BR" altLang="pt-BR" sz="3800" b="1"/>
              <a:t>Sem fé, nada do que você leu ou ainda lerá sobre a Bíblia, não terá qualquer validade. </a:t>
            </a:r>
          </a:p>
          <a:p>
            <a:r>
              <a:rPr lang="pt-BR" altLang="pt-BR" sz="3800" b="1"/>
              <a:t>Se você é Cristão, vale lembrar que você o é pela fé, uma vez que não existe nenhuma prova científica da existência de Deus e de Jesus como seu filho. </a:t>
            </a:r>
          </a:p>
        </p:txBody>
      </p:sp>
      <p:sp>
        <p:nvSpPr>
          <p:cNvPr id="16388" name="Text Box 4">
            <a:extLst>
              <a:ext uri="{FF2B5EF4-FFF2-40B4-BE49-F238E27FC236}">
                <a16:creationId xmlns:a16="http://schemas.microsoft.com/office/drawing/2014/main" id="{6B573054-38B2-447B-A77D-F8B2AF013B74}"/>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4EDCC048-33D4-4B59-9DBE-A5D28009BB21}"/>
              </a:ext>
            </a:extLst>
          </p:cNvPr>
          <p:cNvSpPr>
            <a:spLocks noGrp="1" noChangeArrowheads="1"/>
          </p:cNvSpPr>
          <p:nvPr>
            <p:ph type="body" idx="1"/>
          </p:nvPr>
        </p:nvSpPr>
        <p:spPr>
          <a:xfrm>
            <a:off x="457200" y="1600200"/>
            <a:ext cx="8229600" cy="5068888"/>
          </a:xfrm>
        </p:spPr>
        <p:txBody>
          <a:bodyPr/>
          <a:lstStyle/>
          <a:p>
            <a:r>
              <a:rPr lang="pt-BR" altLang="pt-BR" sz="4800" b="1"/>
              <a:t>Em outras palavras, ou você crê na Bíblia como um todo, ou não crê em nada. </a:t>
            </a:r>
            <a:br>
              <a:rPr lang="pt-BR" altLang="pt-BR" sz="4800" b="1"/>
            </a:br>
            <a:r>
              <a:rPr lang="pt-BR" altLang="pt-BR" sz="4800" b="1"/>
              <a:t>Ou tem fé em Deus, ou passa a não acreditar em nada mesmo.</a:t>
            </a:r>
          </a:p>
        </p:txBody>
      </p:sp>
      <p:sp>
        <p:nvSpPr>
          <p:cNvPr id="17412" name="Text Box 4">
            <a:extLst>
              <a:ext uri="{FF2B5EF4-FFF2-40B4-BE49-F238E27FC236}">
                <a16:creationId xmlns:a16="http://schemas.microsoft.com/office/drawing/2014/main" id="{CF9F4F5B-81B0-4D91-AA8E-21D48E3B6741}"/>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8D12433-5516-409D-8C7F-2FF58AF8C824}"/>
              </a:ext>
            </a:extLst>
          </p:cNvPr>
          <p:cNvSpPr>
            <a:spLocks noChangeArrowheads="1"/>
          </p:cNvSpPr>
          <p:nvPr/>
        </p:nvSpPr>
        <p:spPr bwMode="auto">
          <a:xfrm>
            <a:off x="1547813" y="3068638"/>
            <a:ext cx="5857875"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pt-BR" sz="4000" b="1">
                <a:solidFill>
                  <a:schemeClr val="bg1"/>
                </a:solidFill>
              </a:rPr>
              <a:t>3. A teoria da evolução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E201F0F-D0FF-414E-BFB6-CA994D95A8F5}"/>
              </a:ext>
            </a:extLst>
          </p:cNvPr>
          <p:cNvSpPr>
            <a:spLocks noGrp="1" noChangeArrowheads="1"/>
          </p:cNvSpPr>
          <p:nvPr>
            <p:ph type="title"/>
          </p:nvPr>
        </p:nvSpPr>
        <p:spPr>
          <a:xfrm>
            <a:off x="0" y="274638"/>
            <a:ext cx="9144000" cy="6583362"/>
          </a:xfrm>
        </p:spPr>
        <p:txBody>
          <a:bodyPr/>
          <a:lstStyle/>
          <a:p>
            <a:r>
              <a:rPr lang="pt-BR" altLang="pt-BR" sz="3400" b="1"/>
              <a:t>É contra nosso Deus como o Deus Criador É contra a queda de Adão pela tentação de Satanás. E, consequentemente, é contra a necessidade de um Salvador para o homem. Afinal, se ele não pecou no Éden, para que precisa ser redimido pelo sangue de Cristo? E, se não há necessidade de ser redimido, pelo sangue de Jesus, tudo o que há na Bíblia, não tem qualquer validade, desde os sacrifícios dos Judeus confiando no Messias, até as histórias de Pedro, Paulo e João. </a:t>
            </a:r>
          </a:p>
        </p:txBody>
      </p:sp>
      <p:sp>
        <p:nvSpPr>
          <p:cNvPr id="18436" name="Text Box 4">
            <a:extLst>
              <a:ext uri="{FF2B5EF4-FFF2-40B4-BE49-F238E27FC236}">
                <a16:creationId xmlns:a16="http://schemas.microsoft.com/office/drawing/2014/main" id="{3E16690B-2398-40C9-AEAA-F0F9F8C569BA}"/>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1CB29F6-8972-4BDC-8E3A-BF27D37AC234}"/>
              </a:ext>
            </a:extLst>
          </p:cNvPr>
          <p:cNvSpPr>
            <a:spLocks noGrp="1" noChangeArrowheads="1"/>
          </p:cNvSpPr>
          <p:nvPr>
            <p:ph type="title"/>
          </p:nvPr>
        </p:nvSpPr>
        <p:spPr>
          <a:xfrm>
            <a:off x="457200" y="1557338"/>
            <a:ext cx="8229600" cy="5040312"/>
          </a:xfrm>
        </p:spPr>
        <p:txBody>
          <a:bodyPr/>
          <a:lstStyle/>
          <a:p>
            <a:pPr algn="ctr"/>
            <a:r>
              <a:rPr lang="pt-BR" altLang="pt-BR" sz="5000" b="1"/>
              <a:t>É interessante notar que um dos ensinos bíblicos mais combatidos, neste século, foi justamente o criacionismo.</a:t>
            </a:r>
            <a:br>
              <a:rPr lang="pt-BR" altLang="pt-BR" sz="5000" b="1"/>
            </a:br>
            <a:r>
              <a:rPr lang="pt-BR" altLang="pt-BR" sz="5000" b="1"/>
              <a:t>Por que?</a:t>
            </a:r>
          </a:p>
        </p:txBody>
      </p:sp>
      <p:sp>
        <p:nvSpPr>
          <p:cNvPr id="46084" name="Text Box 4">
            <a:extLst>
              <a:ext uri="{FF2B5EF4-FFF2-40B4-BE49-F238E27FC236}">
                <a16:creationId xmlns:a16="http://schemas.microsoft.com/office/drawing/2014/main" id="{55CB31AE-1938-4C1B-A79A-A787473D7F1C}"/>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A58E10F-8634-45FF-86DA-C3B8BA48036D}"/>
              </a:ext>
            </a:extLst>
          </p:cNvPr>
          <p:cNvSpPr>
            <a:spLocks noChangeArrowheads="1"/>
          </p:cNvSpPr>
          <p:nvPr/>
        </p:nvSpPr>
        <p:spPr bwMode="auto">
          <a:xfrm>
            <a:off x="1403350" y="3141663"/>
            <a:ext cx="6899275" cy="5794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pt-BR" sz="3200" b="1">
                <a:solidFill>
                  <a:schemeClr val="bg1"/>
                </a:solidFill>
              </a:rPr>
              <a:t>Preste atenção neste dois pontos: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D9112E88-D133-4DD0-8BE7-F495ACDD1E6B}"/>
              </a:ext>
            </a:extLst>
          </p:cNvPr>
          <p:cNvSpPr>
            <a:spLocks noGrp="1" noChangeArrowheads="1"/>
          </p:cNvSpPr>
          <p:nvPr>
            <p:ph type="body" idx="1"/>
          </p:nvPr>
        </p:nvSpPr>
        <p:spPr>
          <a:xfrm>
            <a:off x="457200" y="1600200"/>
            <a:ext cx="8229600" cy="5257800"/>
          </a:xfrm>
        </p:spPr>
        <p:txBody>
          <a:bodyPr/>
          <a:lstStyle/>
          <a:p>
            <a:r>
              <a:rPr lang="pt-BR" altLang="pt-BR" sz="4800" b="1"/>
              <a:t>1- Dentro e fora da igreja, Satanás tem obtido grande sucesso, transformando a história da criação, contada por Moisés, em “contos da carochinha”. </a:t>
            </a:r>
          </a:p>
        </p:txBody>
      </p:sp>
      <p:sp>
        <p:nvSpPr>
          <p:cNvPr id="47108" name="Text Box 4">
            <a:extLst>
              <a:ext uri="{FF2B5EF4-FFF2-40B4-BE49-F238E27FC236}">
                <a16:creationId xmlns:a16="http://schemas.microsoft.com/office/drawing/2014/main" id="{F780D2B7-7B0C-42DB-AEE8-B700EBD21886}"/>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627AB6C-25B8-4BAB-BBED-F3FD06564B3D}"/>
              </a:ext>
            </a:extLst>
          </p:cNvPr>
          <p:cNvSpPr>
            <a:spLocks noGrp="1" noChangeArrowheads="1"/>
          </p:cNvSpPr>
          <p:nvPr>
            <p:ph type="title"/>
          </p:nvPr>
        </p:nvSpPr>
        <p:spPr>
          <a:xfrm>
            <a:off x="250825" y="274638"/>
            <a:ext cx="8686800" cy="6323012"/>
          </a:xfrm>
        </p:spPr>
        <p:txBody>
          <a:bodyPr/>
          <a:lstStyle/>
          <a:p>
            <a:r>
              <a:rPr lang="pt-BR" altLang="pt-BR" sz="3400" b="1"/>
              <a:t>Há poucas coisas mais difíceis do que ser cristão em um país cristão como o Brasil. Segundo as pesquisas, nosso país é de maioria católica, mais de 90%, enquanto os outros 10% se dividem entre dezenas de religiões, principalmente religiões protestantes.</a:t>
            </a:r>
            <a:br>
              <a:rPr lang="pt-BR" altLang="pt-BR" sz="3400" b="1"/>
            </a:br>
            <a:r>
              <a:rPr lang="pt-BR" altLang="pt-BR" sz="3400" b="1"/>
              <a:t>Era então de se esperar, que sendo o Brasil um país predominantemente cristão, os seus habitantes defendessem e propagassem os ensinos do cristianismo. </a:t>
            </a:r>
          </a:p>
        </p:txBody>
      </p:sp>
      <p:sp>
        <p:nvSpPr>
          <p:cNvPr id="7172" name="Text Box 4">
            <a:extLst>
              <a:ext uri="{FF2B5EF4-FFF2-40B4-BE49-F238E27FC236}">
                <a16:creationId xmlns:a16="http://schemas.microsoft.com/office/drawing/2014/main" id="{B81786ED-FAC9-4BB6-A567-0F82999F6878}"/>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322C88FA-D3FC-4237-B27E-F1AA367DCCAD}"/>
              </a:ext>
            </a:extLst>
          </p:cNvPr>
          <p:cNvSpPr>
            <a:spLocks noGrp="1" noChangeArrowheads="1"/>
          </p:cNvSpPr>
          <p:nvPr>
            <p:ph type="body" idx="1"/>
          </p:nvPr>
        </p:nvSpPr>
        <p:spPr>
          <a:xfrm>
            <a:off x="250825" y="1600200"/>
            <a:ext cx="8686800" cy="4781550"/>
          </a:xfrm>
        </p:spPr>
        <p:txBody>
          <a:bodyPr/>
          <a:lstStyle/>
          <a:p>
            <a:r>
              <a:rPr lang="pt-BR" altLang="pt-BR" sz="6000" b="1"/>
              <a:t>2- Na Lei de Deus o único mandamento realmente polêmico é o quarto mandamento o Sábado. </a:t>
            </a:r>
          </a:p>
        </p:txBody>
      </p:sp>
      <p:sp>
        <p:nvSpPr>
          <p:cNvPr id="48132" name="Text Box 4">
            <a:extLst>
              <a:ext uri="{FF2B5EF4-FFF2-40B4-BE49-F238E27FC236}">
                <a16:creationId xmlns:a16="http://schemas.microsoft.com/office/drawing/2014/main" id="{2036FD78-5B73-43D0-A44B-6292D985901B}"/>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6D9351-BA51-4855-A7BC-8EA910363993}"/>
              </a:ext>
            </a:extLst>
          </p:cNvPr>
          <p:cNvSpPr>
            <a:spLocks noGrp="1" noChangeArrowheads="1"/>
          </p:cNvSpPr>
          <p:nvPr>
            <p:ph type="title"/>
          </p:nvPr>
        </p:nvSpPr>
        <p:spPr>
          <a:xfrm>
            <a:off x="457200" y="274638"/>
            <a:ext cx="8229600" cy="6394450"/>
          </a:xfrm>
        </p:spPr>
        <p:txBody>
          <a:bodyPr/>
          <a:lstStyle/>
          <a:p>
            <a:r>
              <a:rPr lang="pt-BR" altLang="pt-BR" b="1"/>
              <a:t>Destruindo a Lei de Deus, através do descrédito de um só dos seus mandamentos, o inimigo das almas, cria uma brecha na perfeição do caráter de Deus. Com a destruição do quarto mandamento, Sátanas destroi a principal lembrança que o homem tem de Deus como soberano, criador e mantenedor de todas as coisas. </a:t>
            </a:r>
          </a:p>
        </p:txBody>
      </p:sp>
      <p:sp>
        <p:nvSpPr>
          <p:cNvPr id="49156" name="Text Box 4">
            <a:extLst>
              <a:ext uri="{FF2B5EF4-FFF2-40B4-BE49-F238E27FC236}">
                <a16:creationId xmlns:a16="http://schemas.microsoft.com/office/drawing/2014/main" id="{3EA32551-C196-49B6-9667-AB733049BCB9}"/>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A2A0090-C5FE-4306-AA13-80479E080B31}"/>
              </a:ext>
            </a:extLst>
          </p:cNvPr>
          <p:cNvSpPr>
            <a:spLocks noChangeArrowheads="1"/>
          </p:cNvSpPr>
          <p:nvPr/>
        </p:nvSpPr>
        <p:spPr bwMode="auto">
          <a:xfrm>
            <a:off x="179388" y="188913"/>
            <a:ext cx="6022975"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pt-BR" sz="4000" b="1">
                <a:solidFill>
                  <a:schemeClr val="bg1"/>
                </a:solidFill>
              </a:rPr>
              <a:t>Sábado, o selo de Deus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AA37A0A-8EBF-456F-9E1C-82FC815E70EF}"/>
              </a:ext>
            </a:extLst>
          </p:cNvPr>
          <p:cNvSpPr>
            <a:spLocks noGrp="1" noChangeArrowheads="1"/>
          </p:cNvSpPr>
          <p:nvPr>
            <p:ph type="title"/>
          </p:nvPr>
        </p:nvSpPr>
        <p:spPr>
          <a:xfrm>
            <a:off x="250825" y="1484313"/>
            <a:ext cx="8686800" cy="5040312"/>
          </a:xfrm>
        </p:spPr>
        <p:txBody>
          <a:bodyPr/>
          <a:lstStyle/>
          <a:p>
            <a:r>
              <a:rPr lang="pt-BR" altLang="pt-BR" sz="4200" b="1"/>
              <a:t>Na antigüidade, para se autenticar um documento ou Lei, era necessário que o governante utilizasse um selo, ou anel de selar, e, com ele, legitimasse ser aquela a sua vontade. Isto aconteceu em diversos episódios bíblicos como:</a:t>
            </a:r>
          </a:p>
        </p:txBody>
      </p:sp>
      <p:sp>
        <p:nvSpPr>
          <p:cNvPr id="50180" name="Text Box 4">
            <a:extLst>
              <a:ext uri="{FF2B5EF4-FFF2-40B4-BE49-F238E27FC236}">
                <a16:creationId xmlns:a16="http://schemas.microsoft.com/office/drawing/2014/main" id="{658BF413-3EF7-497E-BCC5-D0D2CCE1547F}"/>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D6CBA362-3A72-4EC1-AFE8-1E4B60DA79C3}"/>
              </a:ext>
            </a:extLst>
          </p:cNvPr>
          <p:cNvSpPr>
            <a:spLocks noGrp="1" noChangeArrowheads="1"/>
          </p:cNvSpPr>
          <p:nvPr>
            <p:ph type="body" idx="1"/>
          </p:nvPr>
        </p:nvSpPr>
        <p:spPr>
          <a:xfrm>
            <a:off x="0" y="1484313"/>
            <a:ext cx="9144000" cy="5257800"/>
          </a:xfrm>
        </p:spPr>
        <p:txBody>
          <a:bodyPr/>
          <a:lstStyle/>
          <a:p>
            <a:pPr>
              <a:lnSpc>
                <a:spcPct val="90000"/>
              </a:lnSpc>
            </a:pPr>
            <a:r>
              <a:rPr lang="pt-BR" altLang="pt-BR" sz="4000"/>
              <a:t>- Quando Jezabel escreveu cartas, em nome do rei Acabe, ela selou-as com seu selo. </a:t>
            </a:r>
            <a:r>
              <a:rPr lang="pt-BR" altLang="pt-BR" sz="4000" b="1"/>
              <a:t>I Reis 21:8</a:t>
            </a:r>
            <a:endParaRPr lang="pt-BR" altLang="pt-BR" sz="4000"/>
          </a:p>
          <a:p>
            <a:pPr>
              <a:lnSpc>
                <a:spcPct val="90000"/>
              </a:lnSpc>
            </a:pPr>
            <a:r>
              <a:rPr lang="pt-BR" altLang="pt-BR" sz="4000"/>
              <a:t>- Quando o rei Assuero editou a Lei para morte dos Judeus, ele a selou também com seu sinete. </a:t>
            </a:r>
            <a:r>
              <a:rPr lang="pt-BR" altLang="pt-BR" sz="4000" b="1"/>
              <a:t>Ester 8:8</a:t>
            </a:r>
            <a:endParaRPr lang="pt-BR" altLang="pt-BR" sz="4000"/>
          </a:p>
          <a:p>
            <a:pPr>
              <a:lnSpc>
                <a:spcPct val="90000"/>
              </a:lnSpc>
            </a:pPr>
            <a:r>
              <a:rPr lang="pt-BR" altLang="pt-BR" sz="4000"/>
              <a:t>- Também nas ruínas de Babilônia, foram encontrados tijolos com o nome do seu construtor, Nabucodonosor.</a:t>
            </a:r>
          </a:p>
        </p:txBody>
      </p:sp>
      <p:sp>
        <p:nvSpPr>
          <p:cNvPr id="51204" name="Text Box 4">
            <a:extLst>
              <a:ext uri="{FF2B5EF4-FFF2-40B4-BE49-F238E27FC236}">
                <a16:creationId xmlns:a16="http://schemas.microsoft.com/office/drawing/2014/main" id="{5F17ECCB-FE3E-42CF-9DEB-4CC61817B48C}"/>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D358F9D-E10E-4B58-8CE7-D9B153A3A20F}"/>
              </a:ext>
            </a:extLst>
          </p:cNvPr>
          <p:cNvSpPr>
            <a:spLocks noGrp="1" noChangeArrowheads="1"/>
          </p:cNvSpPr>
          <p:nvPr>
            <p:ph type="title"/>
          </p:nvPr>
        </p:nvSpPr>
        <p:spPr>
          <a:xfrm>
            <a:off x="457200" y="274638"/>
            <a:ext cx="8229600" cy="4017962"/>
          </a:xfrm>
        </p:spPr>
        <p:txBody>
          <a:bodyPr/>
          <a:lstStyle/>
          <a:p>
            <a:pPr algn="ctr"/>
            <a:r>
              <a:rPr lang="pt-BR" altLang="pt-BR" sz="4200" b="1"/>
              <a:t>Enfim, em qualquer documento importante havia a prova de sua autenticidade e legitimidade. No sinete ou selo, deveria sempre haver três coisas:</a:t>
            </a:r>
          </a:p>
        </p:txBody>
      </p:sp>
      <p:sp>
        <p:nvSpPr>
          <p:cNvPr id="52227" name="Rectangle 3">
            <a:extLst>
              <a:ext uri="{FF2B5EF4-FFF2-40B4-BE49-F238E27FC236}">
                <a16:creationId xmlns:a16="http://schemas.microsoft.com/office/drawing/2014/main" id="{BD9CF794-76FB-46B0-8496-F308DEFF9CDD}"/>
              </a:ext>
            </a:extLst>
          </p:cNvPr>
          <p:cNvSpPr>
            <a:spLocks noGrp="1" noChangeArrowheads="1"/>
          </p:cNvSpPr>
          <p:nvPr>
            <p:ph type="body" idx="1"/>
          </p:nvPr>
        </p:nvSpPr>
        <p:spPr>
          <a:xfrm>
            <a:off x="250825" y="4438650"/>
            <a:ext cx="8686800" cy="2303463"/>
          </a:xfrm>
        </p:spPr>
        <p:txBody>
          <a:bodyPr/>
          <a:lstStyle/>
          <a:p>
            <a:r>
              <a:rPr lang="pt-BR" altLang="pt-BR" sz="4000" b="1"/>
              <a:t>1. O nome do governante.</a:t>
            </a:r>
          </a:p>
          <a:p>
            <a:r>
              <a:rPr lang="pt-BR" altLang="pt-BR" sz="4000" b="1"/>
              <a:t>2. O seu cargo, ou título.</a:t>
            </a:r>
          </a:p>
          <a:p>
            <a:r>
              <a:rPr lang="pt-BR" altLang="pt-BR" sz="4000" b="1"/>
              <a:t>3. Sua área de domínio ou país. </a:t>
            </a:r>
          </a:p>
        </p:txBody>
      </p:sp>
      <p:sp>
        <p:nvSpPr>
          <p:cNvPr id="52228" name="Text Box 4">
            <a:extLst>
              <a:ext uri="{FF2B5EF4-FFF2-40B4-BE49-F238E27FC236}">
                <a16:creationId xmlns:a16="http://schemas.microsoft.com/office/drawing/2014/main" id="{4BA92A22-4827-4220-BEAB-862349B88F6B}"/>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0405320-CE6E-4812-8FF1-0513BC18D221}"/>
              </a:ext>
            </a:extLst>
          </p:cNvPr>
          <p:cNvSpPr>
            <a:spLocks noGrp="1" noChangeArrowheads="1"/>
          </p:cNvSpPr>
          <p:nvPr>
            <p:ph type="title"/>
          </p:nvPr>
        </p:nvSpPr>
        <p:spPr>
          <a:xfrm>
            <a:off x="457200" y="0"/>
            <a:ext cx="8229600" cy="6381750"/>
          </a:xfrm>
        </p:spPr>
        <p:txBody>
          <a:bodyPr/>
          <a:lstStyle/>
          <a:p>
            <a:pPr algn="ctr"/>
            <a:r>
              <a:rPr lang="pt-BR" altLang="pt-BR" sz="6200" b="1"/>
              <a:t>Nos dez mandamentos de Deus, somente em um deles há estas identificações por completo, veja só:</a:t>
            </a:r>
          </a:p>
        </p:txBody>
      </p:sp>
      <p:sp>
        <p:nvSpPr>
          <p:cNvPr id="19460" name="Text Box 4">
            <a:extLst>
              <a:ext uri="{FF2B5EF4-FFF2-40B4-BE49-F238E27FC236}">
                <a16:creationId xmlns:a16="http://schemas.microsoft.com/office/drawing/2014/main" id="{FC1E9D51-BC58-40C6-B030-E8C9B60863E1}"/>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D627802-C535-41C8-9382-C7FBDAE9118D}"/>
              </a:ext>
            </a:extLst>
          </p:cNvPr>
          <p:cNvSpPr>
            <a:spLocks noGrp="1" noChangeArrowheads="1"/>
          </p:cNvSpPr>
          <p:nvPr>
            <p:ph type="title"/>
          </p:nvPr>
        </p:nvSpPr>
        <p:spPr>
          <a:xfrm>
            <a:off x="179388" y="115888"/>
            <a:ext cx="8893175" cy="6713537"/>
          </a:xfrm>
        </p:spPr>
        <p:txBody>
          <a:bodyPr/>
          <a:lstStyle/>
          <a:p>
            <a:r>
              <a:rPr lang="pt-BR" altLang="pt-BR" sz="3400" b="1">
                <a:latin typeface="Comic Sans MS" panose="030F0702030302020204" pitchFamily="66" charset="0"/>
              </a:rPr>
              <a:t>“Lembra-te do dia do Sábado para o santificar. Seis dias trabalharás e farás toda a tua obra. Mas o sétimo dia é o sábado do Senhor, teu Deus; não farás nele nenhum trabalho, nem tu, nem o teu filho, nem a tua filha, nem o teu servo, nem a tua serva, nem o teu animal, nem o forasteiro das tuas portas para dentro; porque, em seis dias, fez o Senhor os céus a terra, o mar e tudo o que neles há, e, no sétimo dia, descansou; por isso, o Senhor abençoou o dia de Sábado e o santificou” </a:t>
            </a:r>
            <a:r>
              <a:rPr lang="pt-BR" altLang="pt-BR" sz="3400" b="1"/>
              <a:t>Êxo 20</a:t>
            </a:r>
            <a:r>
              <a:rPr lang="pt-BR" altLang="pt-BR" sz="3400"/>
              <a:t> </a:t>
            </a:r>
          </a:p>
        </p:txBody>
      </p:sp>
      <p:sp>
        <p:nvSpPr>
          <p:cNvPr id="53252" name="Text Box 4">
            <a:extLst>
              <a:ext uri="{FF2B5EF4-FFF2-40B4-BE49-F238E27FC236}">
                <a16:creationId xmlns:a16="http://schemas.microsoft.com/office/drawing/2014/main" id="{9D7BC4F9-E358-45F6-9C52-D6199B733371}"/>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175B269-7571-4A49-B7BE-061306906B18}"/>
              </a:ext>
            </a:extLst>
          </p:cNvPr>
          <p:cNvSpPr>
            <a:spLocks noGrp="1" noChangeArrowheads="1"/>
          </p:cNvSpPr>
          <p:nvPr>
            <p:ph type="title"/>
          </p:nvPr>
        </p:nvSpPr>
        <p:spPr>
          <a:xfrm>
            <a:off x="457200" y="0"/>
            <a:ext cx="8229600" cy="1773238"/>
          </a:xfrm>
        </p:spPr>
        <p:txBody>
          <a:bodyPr/>
          <a:lstStyle/>
          <a:p>
            <a:pPr algn="ctr"/>
            <a:r>
              <a:rPr lang="pt-BR" altLang="pt-BR" sz="3400" b="1"/>
              <a:t>Note que este mandamento traz as três coisas necessárias em um selo, ou sinete:</a:t>
            </a:r>
          </a:p>
        </p:txBody>
      </p:sp>
      <p:sp>
        <p:nvSpPr>
          <p:cNvPr id="54275" name="Rectangle 3">
            <a:extLst>
              <a:ext uri="{FF2B5EF4-FFF2-40B4-BE49-F238E27FC236}">
                <a16:creationId xmlns:a16="http://schemas.microsoft.com/office/drawing/2014/main" id="{CB4E4F5C-8348-4A18-BA3F-146237976536}"/>
              </a:ext>
            </a:extLst>
          </p:cNvPr>
          <p:cNvSpPr>
            <a:spLocks noGrp="1" noChangeArrowheads="1"/>
          </p:cNvSpPr>
          <p:nvPr>
            <p:ph type="body" idx="1"/>
          </p:nvPr>
        </p:nvSpPr>
        <p:spPr>
          <a:xfrm>
            <a:off x="179388" y="1924050"/>
            <a:ext cx="8642350" cy="4818063"/>
          </a:xfrm>
        </p:spPr>
        <p:txBody>
          <a:bodyPr/>
          <a:lstStyle/>
          <a:p>
            <a:r>
              <a:rPr lang="pt-BR" altLang="pt-BR" sz="3600"/>
              <a:t>1. O nome do governante: </a:t>
            </a:r>
            <a:br>
              <a:rPr lang="pt-BR" altLang="pt-BR" sz="3600"/>
            </a:br>
            <a:r>
              <a:rPr lang="pt-BR" altLang="pt-BR" sz="3600" b="1"/>
              <a:t>SENHOR-JEOVÁ</a:t>
            </a:r>
            <a:r>
              <a:rPr lang="pt-BR" altLang="pt-BR" sz="3600"/>
              <a:t>, </a:t>
            </a:r>
            <a:br>
              <a:rPr lang="pt-BR" altLang="pt-BR" sz="3600"/>
            </a:br>
            <a:r>
              <a:rPr lang="pt-BR" altLang="pt-BR" sz="3600"/>
              <a:t>Aquele que existe por si mesmo.</a:t>
            </a:r>
          </a:p>
          <a:p>
            <a:r>
              <a:rPr lang="pt-BR" altLang="pt-BR" sz="3600"/>
              <a:t>2. Seu cargo: </a:t>
            </a:r>
            <a:br>
              <a:rPr lang="pt-BR" altLang="pt-BR" sz="3600"/>
            </a:br>
            <a:r>
              <a:rPr lang="pt-BR" altLang="pt-BR" sz="3600" b="1"/>
              <a:t>CRIADOR DO UNIVERSO</a:t>
            </a:r>
            <a:r>
              <a:rPr lang="pt-BR" altLang="pt-BR" sz="3600"/>
              <a:t>, </a:t>
            </a:r>
            <a:br>
              <a:rPr lang="pt-BR" altLang="pt-BR" sz="3600"/>
            </a:br>
            <a:r>
              <a:rPr lang="pt-BR" altLang="pt-BR" sz="3600"/>
              <a:t>Ele Fez.</a:t>
            </a:r>
          </a:p>
          <a:p>
            <a:r>
              <a:rPr lang="pt-BR" altLang="pt-BR" sz="3600"/>
              <a:t>3. O seu domínio: </a:t>
            </a:r>
            <a:br>
              <a:rPr lang="pt-BR" altLang="pt-BR" sz="3600"/>
            </a:br>
            <a:r>
              <a:rPr lang="pt-BR" altLang="pt-BR" sz="3600" b="1"/>
              <a:t>TUDO O QUE HÁ</a:t>
            </a:r>
            <a:r>
              <a:rPr lang="pt-BR" altLang="pt-BR" sz="3600"/>
              <a:t>. </a:t>
            </a:r>
          </a:p>
        </p:txBody>
      </p:sp>
      <p:sp>
        <p:nvSpPr>
          <p:cNvPr id="54276" name="Text Box 4">
            <a:extLst>
              <a:ext uri="{FF2B5EF4-FFF2-40B4-BE49-F238E27FC236}">
                <a16:creationId xmlns:a16="http://schemas.microsoft.com/office/drawing/2014/main" id="{BD19EE1E-6AC5-4AD2-812D-18573F483E28}"/>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83F9B00-726C-425B-BEFD-0D736B526704}"/>
              </a:ext>
            </a:extLst>
          </p:cNvPr>
          <p:cNvSpPr>
            <a:spLocks noGrp="1" noChangeArrowheads="1"/>
          </p:cNvSpPr>
          <p:nvPr>
            <p:ph type="title"/>
          </p:nvPr>
        </p:nvSpPr>
        <p:spPr>
          <a:xfrm>
            <a:off x="0" y="144463"/>
            <a:ext cx="9144000" cy="6597650"/>
          </a:xfrm>
        </p:spPr>
        <p:txBody>
          <a:bodyPr/>
          <a:lstStyle/>
          <a:p>
            <a:r>
              <a:rPr lang="pt-BR" altLang="pt-BR" sz="3400" b="1"/>
              <a:t>Não nos admira ser este o mandamento, juntamente com o criacionismo que ele sustenta, o mais combatido neste último século. Destruindo o crédito na criação, se destroi também a necessidade de guardar o quarto mandamento, pois a guarda do Sábado começou na criação. Não que ele seja o mais importante, pois todos os dez têm igual valor. A sua importância vem do fato de ser ele o ponto de diferença entre os que crêem em um Deus Criador e os que crêem ser o homem fruto de um acaso intergalático. </a:t>
            </a:r>
          </a:p>
        </p:txBody>
      </p:sp>
      <p:sp>
        <p:nvSpPr>
          <p:cNvPr id="55300" name="Text Box 4">
            <a:extLst>
              <a:ext uri="{FF2B5EF4-FFF2-40B4-BE49-F238E27FC236}">
                <a16:creationId xmlns:a16="http://schemas.microsoft.com/office/drawing/2014/main" id="{12792794-BB16-4037-8F86-6D3F042DD29F}"/>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6BB2D43-0753-4C36-8E4D-42F2EA7570C8}"/>
              </a:ext>
            </a:extLst>
          </p:cNvPr>
          <p:cNvSpPr>
            <a:spLocks noGrp="1" noChangeArrowheads="1"/>
          </p:cNvSpPr>
          <p:nvPr>
            <p:ph type="title"/>
          </p:nvPr>
        </p:nvSpPr>
        <p:spPr>
          <a:xfrm>
            <a:off x="250825" y="0"/>
            <a:ext cx="8893175" cy="6858000"/>
          </a:xfrm>
        </p:spPr>
        <p:txBody>
          <a:bodyPr/>
          <a:lstStyle/>
          <a:p>
            <a:r>
              <a:rPr lang="pt-BR" altLang="pt-BR" sz="3400" b="1"/>
              <a:t>A religião católica, bem como a maioria dos protestantes possuem a crença em comum de que a Bíblia, com um todo, foi inspirada por Deus para que o homem pudesse conhece-lo, saber da onde veio, para onde vai e como deve agir. Discussões doutrinárias a parte, é de se esperar que os cristãos creiam no mínimo, em Cristo e na criação do homem pelas mãos de Deus. Era de se esperar que todo o cristão fosse Criacionista, pois é isto que Bíblia e as religiões cristãs ensinam. </a:t>
            </a:r>
          </a:p>
        </p:txBody>
      </p:sp>
      <p:sp>
        <p:nvSpPr>
          <p:cNvPr id="11268" name="Text Box 4">
            <a:extLst>
              <a:ext uri="{FF2B5EF4-FFF2-40B4-BE49-F238E27FC236}">
                <a16:creationId xmlns:a16="http://schemas.microsoft.com/office/drawing/2014/main" id="{D2780E76-F8D2-4E1E-8D7E-B8C779D05FD5}"/>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E8CD2E5-0CB2-4423-AFB9-E6CA7039DDF0}"/>
              </a:ext>
            </a:extLst>
          </p:cNvPr>
          <p:cNvSpPr>
            <a:spLocks noGrp="1" noChangeArrowheads="1"/>
          </p:cNvSpPr>
          <p:nvPr>
            <p:ph type="title"/>
          </p:nvPr>
        </p:nvSpPr>
        <p:spPr>
          <a:xfrm>
            <a:off x="250825" y="419100"/>
            <a:ext cx="8686800" cy="6178550"/>
          </a:xfrm>
        </p:spPr>
        <p:txBody>
          <a:bodyPr/>
          <a:lstStyle/>
          <a:p>
            <a:r>
              <a:rPr lang="pt-BR" altLang="pt-BR" sz="4200" b="1"/>
              <a:t>No século passado, a teoria da evolução (descendente do pensamento Grego) tomou um grande impulso pelas teorias de Charles Darwin. Para a mesma época, Deus providenciou uma advertência ao mundo, através de uma profecia, a fim de lembrar o homem quem ele é e de onde veio:</a:t>
            </a:r>
          </a:p>
        </p:txBody>
      </p:sp>
      <p:sp>
        <p:nvSpPr>
          <p:cNvPr id="56324" name="Text Box 4">
            <a:extLst>
              <a:ext uri="{FF2B5EF4-FFF2-40B4-BE49-F238E27FC236}">
                <a16:creationId xmlns:a16="http://schemas.microsoft.com/office/drawing/2014/main" id="{DD09B9B4-F5F6-4906-994C-F071BAFC3191}"/>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8B3DADD-FBBF-4CF6-B3B1-1C399E0E1A82}"/>
              </a:ext>
            </a:extLst>
          </p:cNvPr>
          <p:cNvSpPr>
            <a:spLocks noGrp="1" noChangeArrowheads="1"/>
          </p:cNvSpPr>
          <p:nvPr>
            <p:ph type="title"/>
          </p:nvPr>
        </p:nvSpPr>
        <p:spPr>
          <a:xfrm>
            <a:off x="457200" y="1557338"/>
            <a:ext cx="8229600" cy="4895850"/>
          </a:xfrm>
        </p:spPr>
        <p:txBody>
          <a:bodyPr/>
          <a:lstStyle/>
          <a:p>
            <a:pPr algn="r"/>
            <a:r>
              <a:rPr lang="pt-BR" altLang="pt-BR" sz="4200" b="1">
                <a:latin typeface="Comic Sans MS" panose="030F0702030302020204" pitchFamily="66" charset="0"/>
              </a:rPr>
              <a:t>“Temei a Deus e dai-lhe glória, pois é chegada a hora do seu juízo; e adorai aquele que fez o céu, e a terra, e o mar, e a fonte das águas.”</a:t>
            </a:r>
            <a:r>
              <a:rPr lang="pt-BR" altLang="pt-BR" sz="4200" b="1"/>
              <a:t> Apocalipse 14.7 </a:t>
            </a:r>
            <a:r>
              <a:rPr lang="pt-BR" altLang="pt-BR" sz="4200"/>
              <a:t>(profecia referente ao tempo do fim.) </a:t>
            </a:r>
          </a:p>
        </p:txBody>
      </p:sp>
      <p:sp>
        <p:nvSpPr>
          <p:cNvPr id="57348" name="Text Box 4">
            <a:extLst>
              <a:ext uri="{FF2B5EF4-FFF2-40B4-BE49-F238E27FC236}">
                <a16:creationId xmlns:a16="http://schemas.microsoft.com/office/drawing/2014/main" id="{98C1401B-2F72-4E6C-AAE6-EFC20FACB037}"/>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D0D1484-D688-47BE-8746-07F90CA3DD1F}"/>
              </a:ext>
            </a:extLst>
          </p:cNvPr>
          <p:cNvSpPr>
            <a:spLocks noGrp="1" noChangeArrowheads="1"/>
          </p:cNvSpPr>
          <p:nvPr>
            <p:ph type="title"/>
          </p:nvPr>
        </p:nvSpPr>
        <p:spPr>
          <a:xfrm>
            <a:off x="457200" y="1628775"/>
            <a:ext cx="8229600" cy="5040313"/>
          </a:xfrm>
        </p:spPr>
        <p:txBody>
          <a:bodyPr/>
          <a:lstStyle/>
          <a:p>
            <a:pPr algn="ctr"/>
            <a:r>
              <a:rPr lang="pt-BR" altLang="pt-BR" sz="5600" b="1"/>
              <a:t>Notem que isto não acontece por acaso. Isto já foi predito há muito tempo atrás por Daniel e pelo apóstolo João.</a:t>
            </a:r>
          </a:p>
        </p:txBody>
      </p:sp>
      <p:sp>
        <p:nvSpPr>
          <p:cNvPr id="58372" name="Text Box 4">
            <a:extLst>
              <a:ext uri="{FF2B5EF4-FFF2-40B4-BE49-F238E27FC236}">
                <a16:creationId xmlns:a16="http://schemas.microsoft.com/office/drawing/2014/main" id="{E6065A07-81F4-44E9-93EE-880CC7F48069}"/>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5D7B342-BD1B-4542-85AB-24259F1C04C9}"/>
              </a:ext>
            </a:extLst>
          </p:cNvPr>
          <p:cNvSpPr>
            <a:spLocks noChangeArrowheads="1"/>
          </p:cNvSpPr>
          <p:nvPr/>
        </p:nvSpPr>
        <p:spPr bwMode="auto">
          <a:xfrm>
            <a:off x="2424113" y="2781300"/>
            <a:ext cx="4473575" cy="14335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pt-BR" altLang="pt-BR" sz="8800" b="1">
                <a:solidFill>
                  <a:schemeClr val="bg1"/>
                </a:solidFill>
              </a:rPr>
              <a:t>Veja só:</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84F0A8C-1128-4823-8F06-EBE0B7445AFF}"/>
              </a:ext>
            </a:extLst>
          </p:cNvPr>
          <p:cNvSpPr>
            <a:spLocks noGrp="1" noChangeArrowheads="1"/>
          </p:cNvSpPr>
          <p:nvPr>
            <p:ph type="title"/>
          </p:nvPr>
        </p:nvSpPr>
        <p:spPr>
          <a:xfrm>
            <a:off x="250825" y="1412875"/>
            <a:ext cx="8686800" cy="5111750"/>
          </a:xfrm>
        </p:spPr>
        <p:txBody>
          <a:bodyPr/>
          <a:lstStyle/>
          <a:p>
            <a:r>
              <a:rPr lang="pt-BR" altLang="pt-BR" sz="4200" b="1">
                <a:latin typeface="Comic Sans MS" panose="030F0702030302020204" pitchFamily="66" charset="0"/>
              </a:rPr>
              <a:t>“ e proferirá palavras contra os santos do Altíssimo, e cuidará em mudar os tempos e a Lei; e os santos lhe serão entregues nas mãos, por um tempo, dois tempos e metade de um tempo”</a:t>
            </a:r>
            <a:r>
              <a:rPr lang="pt-BR" altLang="pt-BR" sz="4200" b="1"/>
              <a:t> Daniel 7:25</a:t>
            </a:r>
            <a:endParaRPr lang="pt-BR" altLang="pt-BR" sz="4200"/>
          </a:p>
        </p:txBody>
      </p:sp>
      <p:sp>
        <p:nvSpPr>
          <p:cNvPr id="59396" name="Text Box 4">
            <a:extLst>
              <a:ext uri="{FF2B5EF4-FFF2-40B4-BE49-F238E27FC236}">
                <a16:creationId xmlns:a16="http://schemas.microsoft.com/office/drawing/2014/main" id="{6D2BBA1A-77D6-4857-8F9C-B30ED4CDA687}"/>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90C743F-EF23-4E2F-B0B3-3BA54E1401B9}"/>
              </a:ext>
            </a:extLst>
          </p:cNvPr>
          <p:cNvSpPr>
            <a:spLocks noGrp="1" noChangeArrowheads="1"/>
          </p:cNvSpPr>
          <p:nvPr>
            <p:ph type="title"/>
          </p:nvPr>
        </p:nvSpPr>
        <p:spPr>
          <a:xfrm>
            <a:off x="179388" y="1557338"/>
            <a:ext cx="8893175" cy="5111750"/>
          </a:xfrm>
        </p:spPr>
        <p:txBody>
          <a:bodyPr/>
          <a:lstStyle/>
          <a:p>
            <a:r>
              <a:rPr lang="pt-BR" altLang="pt-BR" sz="4200" b="1">
                <a:latin typeface="Comic Sans MS" panose="030F0702030302020204" pitchFamily="66" charset="0"/>
              </a:rPr>
              <a:t>“ e irou-se o dragão contra a mulher e foi pelejar com o restante da sua descendência, os que guardam os mandamentos de Deus e a fé de Jesus.” </a:t>
            </a:r>
            <a:br>
              <a:rPr lang="pt-BR" altLang="pt-BR" sz="4200" b="1">
                <a:latin typeface="Comic Sans MS" panose="030F0702030302020204" pitchFamily="66" charset="0"/>
              </a:rPr>
            </a:br>
            <a:r>
              <a:rPr lang="pt-BR" altLang="pt-BR" sz="4200" b="1"/>
              <a:t>Apoc. 12:17</a:t>
            </a:r>
            <a:br>
              <a:rPr lang="pt-BR" altLang="pt-BR" sz="4200"/>
            </a:br>
            <a:r>
              <a:rPr lang="pt-BR" altLang="pt-BR" sz="4200"/>
              <a:t>Sobre a perseguição do anti-cristo aos santos.</a:t>
            </a:r>
          </a:p>
        </p:txBody>
      </p:sp>
      <p:sp>
        <p:nvSpPr>
          <p:cNvPr id="61443" name="Text Box 3">
            <a:extLst>
              <a:ext uri="{FF2B5EF4-FFF2-40B4-BE49-F238E27FC236}">
                <a16:creationId xmlns:a16="http://schemas.microsoft.com/office/drawing/2014/main" id="{57C2E1B8-E28E-4ADA-8430-697BAA83D244}"/>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CE45AC03-5982-42E1-BBFE-7AFC321F48F6}"/>
              </a:ext>
            </a:extLst>
          </p:cNvPr>
          <p:cNvSpPr>
            <a:spLocks noGrp="1" noChangeArrowheads="1"/>
          </p:cNvSpPr>
          <p:nvPr>
            <p:ph type="body" idx="1"/>
          </p:nvPr>
        </p:nvSpPr>
        <p:spPr>
          <a:xfrm>
            <a:off x="457200" y="1600200"/>
            <a:ext cx="8229600" cy="4924425"/>
          </a:xfrm>
        </p:spPr>
        <p:txBody>
          <a:bodyPr/>
          <a:lstStyle/>
          <a:p>
            <a:pPr algn="r"/>
            <a:r>
              <a:rPr lang="pt-BR" altLang="pt-BR" sz="4000" b="1"/>
              <a:t>É neste final dos tempos, quando é chegada a hora do Seu juízo, que Satanás procurará levar o homem, através de erros muito sutís, a negar a autoridade de Deus sobre a terra e sobre aqueles que nela habitam.</a:t>
            </a:r>
          </a:p>
        </p:txBody>
      </p:sp>
      <p:sp>
        <p:nvSpPr>
          <p:cNvPr id="60420" name="Text Box 4">
            <a:extLst>
              <a:ext uri="{FF2B5EF4-FFF2-40B4-BE49-F238E27FC236}">
                <a16:creationId xmlns:a16="http://schemas.microsoft.com/office/drawing/2014/main" id="{49313E10-5004-4A3C-9927-D3AF32718956}"/>
              </a:ext>
            </a:extLst>
          </p:cNvPr>
          <p:cNvSpPr txBox="1">
            <a:spLocks noChangeArrowheads="1"/>
          </p:cNvSpPr>
          <p:nvPr/>
        </p:nvSpPr>
        <p:spPr bwMode="auto">
          <a:xfrm>
            <a:off x="8316913" y="6599238"/>
            <a:ext cx="7143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0D6CCC1-F139-4E5A-814B-0702B2FD7390}"/>
              </a:ext>
            </a:extLst>
          </p:cNvPr>
          <p:cNvSpPr>
            <a:spLocks noChangeArrowheads="1"/>
          </p:cNvSpPr>
          <p:nvPr/>
        </p:nvSpPr>
        <p:spPr bwMode="auto">
          <a:xfrm>
            <a:off x="806450" y="3068638"/>
            <a:ext cx="7510463" cy="5794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pt-BR" altLang="pt-BR" sz="3200" b="1">
                <a:solidFill>
                  <a:schemeClr val="bg1"/>
                </a:solidFill>
              </a:rPr>
              <a:t>Não caia você também neste engano.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E552BE36-D934-4246-B49E-F442C90E5B8B}"/>
              </a:ext>
            </a:extLst>
          </p:cNvPr>
          <p:cNvSpPr txBox="1">
            <a:spLocks noChangeArrowheads="1"/>
          </p:cNvSpPr>
          <p:nvPr/>
        </p:nvSpPr>
        <p:spPr bwMode="auto">
          <a:xfrm>
            <a:off x="1042988" y="6162675"/>
            <a:ext cx="73453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3200" b="1">
                <a:solidFill>
                  <a:schemeClr val="bg1"/>
                </a:solidFill>
              </a:rPr>
              <a:t>Você já foi selado?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9A1B1F4F-D9EF-41B1-9B24-08E562F5771E}"/>
              </a:ext>
            </a:extLst>
          </p:cNvPr>
          <p:cNvSpPr>
            <a:spLocks noChangeArrowheads="1"/>
          </p:cNvSpPr>
          <p:nvPr/>
        </p:nvSpPr>
        <p:spPr bwMode="auto">
          <a:xfrm>
            <a:off x="395288" y="125413"/>
            <a:ext cx="8353425" cy="6413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altLang="pt-BR" sz="3600" b="1">
                <a:solidFill>
                  <a:schemeClr val="bg1"/>
                </a:solidFill>
              </a:rPr>
              <a:t>Mas o que se vê é outra realidade.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3A8BCBF-006A-4AF7-B849-7518D9DACBAF}"/>
              </a:ext>
            </a:extLst>
          </p:cNvPr>
          <p:cNvSpPr>
            <a:spLocks noGrp="1" noChangeArrowheads="1"/>
          </p:cNvSpPr>
          <p:nvPr>
            <p:ph type="title"/>
          </p:nvPr>
        </p:nvSpPr>
        <p:spPr>
          <a:xfrm>
            <a:off x="0" y="0"/>
            <a:ext cx="9144000" cy="6858000"/>
          </a:xfrm>
        </p:spPr>
        <p:txBody>
          <a:bodyPr/>
          <a:lstStyle/>
          <a:p>
            <a:r>
              <a:rPr lang="pt-BR" altLang="pt-BR" sz="3700" b="1"/>
              <a:t>Apesar de haver missa na posse dos governantes, cultos e bençãos na inauguração de edifícios e obras, ensino religiosos na escola, nós e nossos filhos somos constantemente bombardeados por afirmações de que o homem veio do macaco, de um dinossauro ou de uma bactéria desenvolvida no mar primordial. Nada contra os Evolucionistas defenderem suas teses. Acho isto justo em um país democrático com o Brasil. </a:t>
            </a:r>
          </a:p>
        </p:txBody>
      </p:sp>
      <p:sp>
        <p:nvSpPr>
          <p:cNvPr id="12292" name="Text Box 4">
            <a:extLst>
              <a:ext uri="{FF2B5EF4-FFF2-40B4-BE49-F238E27FC236}">
                <a16:creationId xmlns:a16="http://schemas.microsoft.com/office/drawing/2014/main" id="{0180EDC7-6C02-4885-A69E-DA0C618809B5}"/>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87A9C61-E905-402F-A3B2-306899E02E7B}"/>
              </a:ext>
            </a:extLst>
          </p:cNvPr>
          <p:cNvSpPr>
            <a:spLocks noGrp="1" noChangeArrowheads="1"/>
          </p:cNvSpPr>
          <p:nvPr>
            <p:ph type="title"/>
          </p:nvPr>
        </p:nvSpPr>
        <p:spPr>
          <a:xfrm>
            <a:off x="457200" y="274638"/>
            <a:ext cx="8435975" cy="6323012"/>
          </a:xfrm>
        </p:spPr>
        <p:txBody>
          <a:bodyPr/>
          <a:lstStyle/>
          <a:p>
            <a:r>
              <a:rPr lang="pt-BR" altLang="pt-BR" sz="3400" b="1"/>
              <a:t>O que não é justo em um país democrático e “cristão” com o Brasil, é o tratamento que o Evolucionismo tem como fato líquido e certo, enquanto o Criacionismo é ensinado em nossas escolas como se fosse uma lenda. Vale lembrar que nenhuma das duas “teorias” possuem hoje qualquer prova conclusiva de sua veracidade. Em verdade, elas são muito parecidas no que concerne a provas e a necessidade de fé para se crer nelas. </a:t>
            </a:r>
          </a:p>
        </p:txBody>
      </p:sp>
      <p:sp>
        <p:nvSpPr>
          <p:cNvPr id="13316" name="Text Box 4">
            <a:extLst>
              <a:ext uri="{FF2B5EF4-FFF2-40B4-BE49-F238E27FC236}">
                <a16:creationId xmlns:a16="http://schemas.microsoft.com/office/drawing/2014/main" id="{A0FD9989-F9CB-4A04-90AD-5205F9E68309}"/>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7CC2AAF-023E-4446-A107-3363DC8C4237}"/>
              </a:ext>
            </a:extLst>
          </p:cNvPr>
          <p:cNvSpPr>
            <a:spLocks noChangeArrowheads="1"/>
          </p:cNvSpPr>
          <p:nvPr/>
        </p:nvSpPr>
        <p:spPr bwMode="auto">
          <a:xfrm>
            <a:off x="250825" y="476250"/>
            <a:ext cx="864235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pt-BR" altLang="pt-BR" sz="2400" b="1">
                <a:solidFill>
                  <a:schemeClr val="bg1"/>
                </a:solidFill>
              </a:rPr>
              <a:t>Veja estes três pontos que devem ser ressaltados: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B0ED10D-E1BB-46F9-B260-2B478420FAB0}"/>
              </a:ext>
            </a:extLst>
          </p:cNvPr>
          <p:cNvSpPr>
            <a:spLocks noChangeArrowheads="1"/>
          </p:cNvSpPr>
          <p:nvPr/>
        </p:nvSpPr>
        <p:spPr bwMode="auto">
          <a:xfrm>
            <a:off x="2268538" y="115888"/>
            <a:ext cx="4714875" cy="5794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pt-BR" altLang="pt-BR" sz="3200" b="1">
                <a:solidFill>
                  <a:schemeClr val="bg1"/>
                </a:solidFill>
              </a:rPr>
              <a:t>1. A teoria da evolução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83A0042-C65D-4FE7-9A8B-EC17DD068D01}"/>
              </a:ext>
            </a:extLst>
          </p:cNvPr>
          <p:cNvSpPr>
            <a:spLocks noGrp="1" noChangeArrowheads="1"/>
          </p:cNvSpPr>
          <p:nvPr>
            <p:ph type="title"/>
          </p:nvPr>
        </p:nvSpPr>
        <p:spPr>
          <a:xfrm>
            <a:off x="250825" y="274638"/>
            <a:ext cx="8686800" cy="6323012"/>
          </a:xfrm>
        </p:spPr>
        <p:txBody>
          <a:bodyPr/>
          <a:lstStyle/>
          <a:p>
            <a:r>
              <a:rPr lang="pt-BR" altLang="pt-BR" sz="3400" b="1"/>
              <a:t>também carece de provas científicas, uma vez que as poucas existentes não passam de mera especulação. Para os cientistas, cada pedaço de maxilar encontrado se torna a descoberta de uma nova fase de evolução do homem. Só que anos depois esta “nova”fase tem que ser revista e repensada pois com o surgimento de novas provas que contradizem as primeiras, a necessidade de “ajeitar” a teoria às novas descobertas. </a:t>
            </a:r>
          </a:p>
        </p:txBody>
      </p:sp>
      <p:sp>
        <p:nvSpPr>
          <p:cNvPr id="14340" name="Text Box 4">
            <a:extLst>
              <a:ext uri="{FF2B5EF4-FFF2-40B4-BE49-F238E27FC236}">
                <a16:creationId xmlns:a16="http://schemas.microsoft.com/office/drawing/2014/main" id="{E5F177F9-3290-4192-8F87-0B2EF12E3D83}"/>
              </a:ext>
            </a:extLst>
          </p:cNvPr>
          <p:cNvSpPr txBox="1">
            <a:spLocks noChangeArrowheads="1"/>
          </p:cNvSpPr>
          <p:nvPr/>
        </p:nvSpPr>
        <p:spPr bwMode="auto">
          <a:xfrm>
            <a:off x="8394700" y="6524625"/>
            <a:ext cx="714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800" b="1">
                <a:solidFill>
                  <a:srgbClr val="333399"/>
                </a:solidFill>
              </a:rPr>
              <a:t>FAD</a:t>
            </a:r>
            <a:r>
              <a:rPr lang="pt-BR" altLang="pt-BR" sz="800">
                <a:solidFill>
                  <a:srgbClr val="333399"/>
                </a:solidFill>
              </a:rPr>
              <a:t>MINAS</a:t>
            </a:r>
            <a:endParaRPr lang="pt-BR" altLang="pt-B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Marca d'água">
  <a:themeElements>
    <a:clrScheme name="Marca d'água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Marca d'ág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rca d'água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Marca d'água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Marca d'água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Marca d'água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Marca d'água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Marca d'água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Marca d'água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Marca d'água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Marca d'água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Marca d'água 10">
        <a:dk1>
          <a:srgbClr val="000000"/>
        </a:dk1>
        <a:lt1>
          <a:srgbClr val="FFFFFF"/>
        </a:lt1>
        <a:dk2>
          <a:srgbClr val="000000"/>
        </a:dk2>
        <a:lt2>
          <a:srgbClr val="808080"/>
        </a:lt2>
        <a:accent1>
          <a:srgbClr val="CCCCFF"/>
        </a:accent1>
        <a:accent2>
          <a:srgbClr val="CC9900"/>
        </a:accent2>
        <a:accent3>
          <a:srgbClr val="FFFFFF"/>
        </a:accent3>
        <a:accent4>
          <a:srgbClr val="000000"/>
        </a:accent4>
        <a:accent5>
          <a:srgbClr val="E2E2FF"/>
        </a:accent5>
        <a:accent6>
          <a:srgbClr val="B98A00"/>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Marca d'água 11">
        <a:dk1>
          <a:srgbClr val="000000"/>
        </a:dk1>
        <a:lt1>
          <a:srgbClr val="FFFFFF"/>
        </a:lt1>
        <a:dk2>
          <a:srgbClr val="000000"/>
        </a:dk2>
        <a:lt2>
          <a:srgbClr val="808080"/>
        </a:lt2>
        <a:accent1>
          <a:srgbClr val="CCCCFF"/>
        </a:accent1>
        <a:accent2>
          <a:srgbClr val="000066"/>
        </a:accent2>
        <a:accent3>
          <a:srgbClr val="FFFFFF"/>
        </a:accent3>
        <a:accent4>
          <a:srgbClr val="000000"/>
        </a:accent4>
        <a:accent5>
          <a:srgbClr val="E2E2FF"/>
        </a:accent5>
        <a:accent6>
          <a:srgbClr val="00005C"/>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 padrão 13">
        <a:dk1>
          <a:srgbClr val="000000"/>
        </a:dk1>
        <a:lt1>
          <a:srgbClr val="FFFFFF"/>
        </a:lt1>
        <a:dk2>
          <a:srgbClr val="000000"/>
        </a:dk2>
        <a:lt2>
          <a:srgbClr val="808080"/>
        </a:lt2>
        <a:accent1>
          <a:srgbClr val="CCCCFF"/>
        </a:accent1>
        <a:accent2>
          <a:srgbClr val="CC9900"/>
        </a:accent2>
        <a:accent3>
          <a:srgbClr val="FFFFFF"/>
        </a:accent3>
        <a:accent4>
          <a:srgbClr val="000000"/>
        </a:accent4>
        <a:accent5>
          <a:srgbClr val="E2E2FF"/>
        </a:accent5>
        <a:accent6>
          <a:srgbClr val="B98A00"/>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Design padrão 14">
        <a:dk1>
          <a:srgbClr val="000000"/>
        </a:dk1>
        <a:lt1>
          <a:srgbClr val="FFFFFF"/>
        </a:lt1>
        <a:dk2>
          <a:srgbClr val="000000"/>
        </a:dk2>
        <a:lt2>
          <a:srgbClr val="808080"/>
        </a:lt2>
        <a:accent1>
          <a:srgbClr val="CCCCFF"/>
        </a:accent1>
        <a:accent2>
          <a:srgbClr val="000066"/>
        </a:accent2>
        <a:accent3>
          <a:srgbClr val="FFFFFF"/>
        </a:accent3>
        <a:accent4>
          <a:srgbClr val="000000"/>
        </a:accent4>
        <a:accent5>
          <a:srgbClr val="E2E2FF"/>
        </a:accent5>
        <a:accent6>
          <a:srgbClr val="00005C"/>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Design padrão 15">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0.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1.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2.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3.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4.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5.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6.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7.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8.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19.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0.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1.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2.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3.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4.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5.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6.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7.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28.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3.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4.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5.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6.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7.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8.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ppt/theme/themeOverride9.xml><?xml version="1.0" encoding="utf-8"?>
<a:themeOverride xmlns:a="http://schemas.openxmlformats.org/drawingml/2006/main">
  <a:clrScheme name="Marca d'água 12">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6767FF"/>
    </a:hlink>
    <a:folHlink>
      <a:srgbClr val="9933FF"/>
    </a:folHlink>
  </a:clrScheme>
</a:themeOverride>
</file>

<file path=docProps/app.xml><?xml version="1.0" encoding="utf-8"?>
<Properties xmlns="http://schemas.openxmlformats.org/officeDocument/2006/extended-properties" xmlns:vt="http://schemas.openxmlformats.org/officeDocument/2006/docPropsVTypes">
  <Template>Watermark</Template>
  <TotalTime>58</TotalTime>
  <Words>1566</Words>
  <Application>Microsoft Office PowerPoint</Application>
  <PresentationFormat>Apresentação na tela (4:3)</PresentationFormat>
  <Paragraphs>79</Paragraphs>
  <Slides>38</Slides>
  <Notes>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38</vt:i4>
      </vt:variant>
    </vt:vector>
  </HeadingPairs>
  <TitlesOfParts>
    <vt:vector size="46" baseType="lpstr">
      <vt:lpstr>Arial</vt:lpstr>
      <vt:lpstr>Times New Roman</vt:lpstr>
      <vt:lpstr>Wingdings</vt:lpstr>
      <vt:lpstr>Georgia</vt:lpstr>
      <vt:lpstr>Forte</vt:lpstr>
      <vt:lpstr>Comic Sans MS</vt:lpstr>
      <vt:lpstr>Marca d'água</vt:lpstr>
      <vt:lpstr>Design padrão</vt:lpstr>
      <vt:lpstr>Sábado o Selo de Deus</vt:lpstr>
      <vt:lpstr>Há poucas coisas mais difíceis do que ser cristão em um país cristão como o Brasil. Segundo as pesquisas, nosso país é de maioria católica, mais de 90%, enquanto os outros 10% se dividem entre dezenas de religiões, principalmente religiões protestantes. Era então de se esperar, que sendo o Brasil um país predominantemente cristão, os seus habitantes defendessem e propagassem os ensinos do cristianismo. </vt:lpstr>
      <vt:lpstr>A religião católica, bem como a maioria dos protestantes possuem a crença em comum de que a Bíblia, com um todo, foi inspirada por Deus para que o homem pudesse conhece-lo, saber da onde veio, para onde vai e como deve agir. Discussões doutrinárias a parte, é de se esperar que os cristãos creiam no mínimo, em Cristo e na criação do homem pelas mãos de Deus. Era de se esperar que todo o cristão fosse Criacionista, pois é isto que Bíblia e as religiões cristãs ensinam. </vt:lpstr>
      <vt:lpstr>Apresentação do PowerPoint</vt:lpstr>
      <vt:lpstr>Apesar de haver missa na posse dos governantes, cultos e bençãos na inauguração de edifícios e obras, ensino religiosos na escola, nós e nossos filhos somos constantemente bombardeados por afirmações de que o homem veio do macaco, de um dinossauro ou de uma bactéria desenvolvida no mar primordial. Nada contra os Evolucionistas defenderem suas teses. Acho isto justo em um país democrático com o Brasil. </vt:lpstr>
      <vt:lpstr>O que não é justo em um país democrático e “cristão” com o Brasil, é o tratamento que o Evolucionismo tem como fato líquido e certo, enquanto o Criacionismo é ensinado em nossas escolas como se fosse uma lenda. Vale lembrar que nenhuma das duas “teorias” possuem hoje qualquer prova conclusiva de sua veracidade. Em verdade, elas são muito parecidas no que concerne a provas e a necessidade de fé para se crer nelas. </vt:lpstr>
      <vt:lpstr>Apresentação do PowerPoint</vt:lpstr>
      <vt:lpstr>Apresentação do PowerPoint</vt:lpstr>
      <vt:lpstr>também carece de provas científicas, uma vez que as poucas existentes não passam de mera especulação. Para os cientistas, cada pedaço de maxilar encontrado se torna a descoberta de uma nova fase de evolução do homem. Só que anos depois esta “nova”fase tem que ser revista e repensada pois com o surgimento de novas provas que contradizem as primeiras, a necessidade de “ajeitar” a teoria às novas descobertas. </vt:lpstr>
      <vt:lpstr>Há dezenas de especulações de como surgiram as primeiras bactérias, todas elas fantasiosas e sem nenhuma prova confirmatória. No cristianismo porém, todas as provas que surgem, seja sobre o dilúvio ou sobre fatos mencionados na bíblia, são comprovatórias de uma teoria firme e consistente. </vt:lpstr>
      <vt:lpstr>Apresentação do PowerPoint</vt:lpstr>
      <vt:lpstr>também necessita de um boa dose de fé, tal qual a criacionista. Sem fé não há como preencher as lacunas deixadas pelos “ditos” ancestrais do homem. Não há como organizar crânios iguais com datas de carbono-14 diferentes. </vt:lpstr>
      <vt:lpstr>Apresentação do PowerPoint</vt:lpstr>
      <vt:lpstr>Apresentação do PowerPoint</vt:lpstr>
      <vt:lpstr>Apresentação do PowerPoint</vt:lpstr>
      <vt:lpstr>É contra nosso Deus como o Deus Criador É contra a queda de Adão pela tentação de Satanás. E, consequentemente, é contra a necessidade de um Salvador para o homem. Afinal, se ele não pecou no Éden, para que precisa ser redimido pelo sangue de Cristo? E, se não há necessidade de ser redimido, pelo sangue de Jesus, tudo o que há na Bíblia, não tem qualquer validade, desde os sacrifícios dos Judeus confiando no Messias, até as histórias de Pedro, Paulo e João. </vt:lpstr>
      <vt:lpstr>É interessante notar que um dos ensinos bíblicos mais combatidos, neste século, foi justamente o criacionismo. Por que?</vt:lpstr>
      <vt:lpstr>Apresentação do PowerPoint</vt:lpstr>
      <vt:lpstr>Apresentação do PowerPoint</vt:lpstr>
      <vt:lpstr>Apresentação do PowerPoint</vt:lpstr>
      <vt:lpstr>Destruindo a Lei de Deus, através do descrédito de um só dos seus mandamentos, o inimigo das almas, cria uma brecha na perfeição do caráter de Deus. Com a destruição do quarto mandamento, Sátanas destroi a principal lembrança que o homem tem de Deus como soberano, criador e mantenedor de todas as coisas. </vt:lpstr>
      <vt:lpstr>Apresentação do PowerPoint</vt:lpstr>
      <vt:lpstr>Na antigüidade, para se autenticar um documento ou Lei, era necessário que o governante utilizasse um selo, ou anel de selar, e, com ele, legitimasse ser aquela a sua vontade. Isto aconteceu em diversos episódios bíblicos como:</vt:lpstr>
      <vt:lpstr>Apresentação do PowerPoint</vt:lpstr>
      <vt:lpstr>Enfim, em qualquer documento importante havia a prova de sua autenticidade e legitimidade. No sinete ou selo, deveria sempre haver três coisas:</vt:lpstr>
      <vt:lpstr>Nos dez mandamentos de Deus, somente em um deles há estas identificações por completo, veja só:</vt:lpstr>
      <vt:lpstr>“Lembra-te do dia do Sábado para o santificar. Seis dias trabalharás e farás toda a tua obra. Mas o sétimo dia é o sábado do Senhor, teu Deus; não farás nele nenhum trabalho, nem tu, nem o teu filho, nem a tua filha, nem o teu servo, nem a tua serva, nem o teu animal, nem o forasteiro das tuas portas para dentro; porque, em seis dias, fez o Senhor os céus a terra, o mar e tudo o que neles há, e, no sétimo dia, descansou; por isso, o Senhor abençoou o dia de Sábado e o santificou” Êxo 20 </vt:lpstr>
      <vt:lpstr>Note que este mandamento traz as três coisas necessárias em um selo, ou sinete:</vt:lpstr>
      <vt:lpstr>Não nos admira ser este o mandamento, juntamente com o criacionismo que ele sustenta, o mais combatido neste último século. Destruindo o crédito na criação, se destroi também a necessidade de guardar o quarto mandamento, pois a guarda do Sábado começou na criação. Não que ele seja o mais importante, pois todos os dez têm igual valor. A sua importância vem do fato de ser ele o ponto de diferença entre os que crêem em um Deus Criador e os que crêem ser o homem fruto de um acaso intergalático. </vt:lpstr>
      <vt:lpstr>No século passado, a teoria da evolução (descendente do pensamento Grego) tomou um grande impulso pelas teorias de Charles Darwin. Para a mesma época, Deus providenciou uma advertência ao mundo, através de uma profecia, a fim de lembrar o homem quem ele é e de onde veio:</vt:lpstr>
      <vt:lpstr>“Temei a Deus e dai-lhe glória, pois é chegada a hora do seu juízo; e adorai aquele que fez o céu, e a terra, e o mar, e a fonte das águas.” Apocalipse 14.7 (profecia referente ao tempo do fim.) </vt:lpstr>
      <vt:lpstr>Notem que isto não acontece por acaso. Isto já foi predito há muito tempo atrás por Daniel e pelo apóstolo João.</vt:lpstr>
      <vt:lpstr>Apresentação do PowerPoint</vt:lpstr>
      <vt:lpstr>“ e proferirá palavras contra os santos do Altíssimo, e cuidará em mudar os tempos e a Lei; e os santos lhe serão entregues nas mãos, por um tempo, dois tempos e metade de um tempo” Daniel 7:25</vt:lpstr>
      <vt:lpstr>“ e irou-se o dragão contra a mulher e foi pelejar com o restante da sua descendência, os que guardam os mandamentos de Deus e a fé de Jesus.”  Apoc. 12:17 Sobre a perseguição do anti-cristo aos santos.</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SÁBADO SELO DE DEUS</dc:title>
  <dc:subject>SERMÕES</dc:subject>
  <dc:creator>Pr. MARCELO AUGUSTO DE CARVALHO</dc:creator>
  <cp:keywords>15122005</cp:keywords>
  <cp:lastModifiedBy>Pr. Marcelo Carvalho</cp:lastModifiedBy>
  <cp:revision>12122010</cp:revision>
  <dcterms:created xsi:type="dcterms:W3CDTF">2005-12-14T20:14:28Z</dcterms:created>
  <dcterms:modified xsi:type="dcterms:W3CDTF">2019-11-22T10:04:35Z</dcterms:modified>
</cp:coreProperties>
</file>