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sldIdLst>
    <p:sldId id="27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0" r:id="rId11"/>
    <p:sldId id="279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7" autoAdjust="0"/>
    <p:restoredTop sz="94660"/>
  </p:normalViewPr>
  <p:slideViewPr>
    <p:cSldViewPr>
      <p:cViewPr varScale="1">
        <p:scale>
          <a:sx n="67" d="100"/>
          <a:sy n="67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5D73CF-602A-416F-9792-6848B1AF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3522-8919-46F6-9833-B62EE274FB9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00EEEB-E68D-4C80-AD7E-704559A2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BF014B-A98D-4423-931C-70933F6C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C87C8-E5FA-42A1-B2FB-206D48F262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007475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98680C-04A7-48FA-9103-485678F7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0157-309C-46CB-AEAB-75470829F7CF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CDAF64-DFC9-42E3-A5BD-AE18248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D41B7-5501-4BF1-886A-1E823CDF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3641C-B123-457B-A701-A4E243C173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32862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A75FB3-5C88-4AE1-8C49-44B7B0F3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372B-F172-4D1A-B251-5E8E8BD7AC64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81A38-9AB4-4E70-9216-F3E4367C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1A247-D261-45AB-B507-B9388C9D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64215-05C0-4A70-AE83-F00EFDB0A0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006941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EA50A7-7D05-4AD4-9DCA-3742385A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F55F-7F48-43BC-9466-E0261E6C262E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90DFE7-58A3-4B22-905F-02BDD669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39160F-9C16-4BC3-B6BB-24D21772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F9A89-1E2E-4A3B-B0D6-65B5FB865A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879646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B5380A30-F5E2-47CE-A589-8CF19D906A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26D73CC1-F592-4DFA-82C7-9E6EEB46F7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789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4BD2D9-DEBF-4A28-B016-5A6C8DA0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571E-4832-40F0-9085-8852D4CE414B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7C8F5D-1919-4FC9-8047-A6B6E570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C649CB-96AD-44EA-81D7-75481300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AF86-319F-40F7-8E27-05D10E0755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77277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7719F0F-4EC7-41FA-A1C4-0F49F010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B68D-AD3D-4EC0-8010-3DD7D1F2137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61D4010-42A6-4C93-88C2-2D8C4E60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645382B-67E1-4A1A-80D9-E5D95497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24F3-0017-4C61-B596-6A6EF603B2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019292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19512935-A715-4E10-88FC-5DC0C58E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C708-7522-46B9-8A98-776A0DF123E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F849C9F-7D64-4CBC-8FF7-6822386C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F2BDC88-E1BF-491F-A90E-B2FC4540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C396C-DDB8-4CF1-A11E-2085188593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181725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CBFAA64-CABB-4EE2-9FB8-968CA79B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1810-E84A-4E79-9B8D-5DAD19A4CE1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B51CEDF-BD12-43A9-8E6F-AD01F19D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62197DF-C0CE-4D32-823B-6C7A836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0721C-1A11-4DAF-A65D-24B6F8DE69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304510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6863BF-53F5-4703-82D4-17E9AA7E87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4FCA3790-C32A-4F1A-8865-A09CEEBAD6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32663A-7C39-4C02-BA6D-C4B39540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0A62-450C-4C28-B640-4AE6E77D65F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5C667-D649-4084-823A-D98819A4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192AC0-ADD6-4DD7-A7C8-87931080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2F9D-BCD0-4534-86F0-B8468E926E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14865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70F1D2D-7F5D-4734-A039-BBE4BF91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9613-5C36-4AD7-8901-1472B076BB9C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820F603-2520-4A4C-86D2-44820815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F345544-2898-4A74-AAF5-4BD76CBF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1782F-839E-416E-8B7A-2CFE816054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52730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1D6EFE2-AE78-4497-839C-4584599E8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0D41BA98-05E2-4F5E-874A-15E1017DF1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4922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01FAD2F-F75F-44B4-B2E4-4E125FB3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0FAF-3927-4EB5-90A8-15568CAEA29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3D2F999-4AE5-45DD-A746-C37772A2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662D5C5-74FD-4319-9551-444EDF2F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4D4A-F208-4E37-B84B-F8809B3566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270195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B21E9D-6B13-4C72-9284-BE93C1BC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4F23-AABB-4C90-9145-E0EB9DD3121C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2E4A58-B32C-4AC2-86F7-72AA6C8E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701569-FE14-4784-B0C0-5A560928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4A93-2BB1-4322-96EB-7B5066DE8B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029236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0C8E3E-BA29-4C3D-A085-4140F386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A6A5-CF46-41B9-B37E-F9825A8B21F9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32D3F1-B388-480E-B686-F34D8CB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11E36F-C0A2-4F1F-97CF-B42AFF23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9C7CC-9CAD-447F-A0F0-7965D2A7D6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71113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C165F2-8338-4002-82ED-CBA4E26D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3930-E189-4D5B-8043-5DAE595685B4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8AA441-D85E-4C1C-8005-DA2C0E0C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2E35D7-2486-4F95-8B25-0896E326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8C79-1853-4F93-9A44-6FADFB659D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17856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ADE1FA6-D057-431B-B4DD-3F17A34B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BEBF-F7DA-4A62-B3CE-B062CFD96C9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5578504-B3FA-48C7-BB88-0CA4BABD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A13271F-CE81-43B1-99D1-E746D30E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AC97F-0A69-48F5-A828-7F0B14A5D2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921420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5E5413B-4E53-4B7B-9610-BB69A688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D847-513E-402C-BBA4-DED924571D60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D485029-B9C2-40C5-846C-96A4892A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41EB01B-1148-467F-8E67-5B470950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AC593-B74A-4FEA-BA5C-B1969850A4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83222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72A44D9-8AA7-4335-BD31-E13F0B89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83BB-833E-4553-BC93-966E07A3CD46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85BD73C-717D-4D2C-BA87-B2EA3F6E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EC770A97-3351-4C3B-89DC-31786A4E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534A7-59BF-44D9-846E-F438FF53F7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98834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08AE12-E508-406F-8FB1-C9BC63B33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85D13D5-46B1-4196-9243-9ADAD12EF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CC7A08-1D0B-4FCE-B247-8424B02F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D2FF-CB9C-4D65-BBF3-E80CDA50056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026911-F63D-48F9-BAEA-2F6070EF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54CEAB-9B5D-4AE9-A8FC-F55C40EF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252ED-534B-466F-846B-38DFF23798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54999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13EB3C8-C524-4462-9000-269AFF51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B79F-387A-4DC3-9912-F02E4EEE83B4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2090249-FF12-4CAD-A0FE-8DC55640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3450F20-CB15-4033-BABB-0C7D0B18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2263E-584B-4898-8268-87BDB16196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798444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9B4C01D-5C12-4CC5-9ACD-11FAA01D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8C50-578F-4217-A3A5-E87A6D9A4FB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81008B8-86D0-478D-BAA4-88BEF08C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9756643-21D4-4337-8996-C10926A1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D0AB8-F02A-413C-B557-D44868CB75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58327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5CEE2F6-1972-4C27-943F-65AEAA04F0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6A5C3D8-D24B-437E-A634-B6A9F7683C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0EC16D-B3E5-4013-9FDF-19DE4D9D3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220B3-AFC0-49BD-B507-F31BADB128A3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DD67AE-C1D2-4931-8BD5-DC6928E88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0FCD1D-FA85-41BF-8823-E74ACC486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75D7116-6520-4308-8B0F-35BABA014FC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36" r:id="rId2"/>
    <p:sldLayoutId id="2147483819" r:id="rId3"/>
    <p:sldLayoutId id="2147483820" r:id="rId4"/>
    <p:sldLayoutId id="2147483821" r:id="rId5"/>
    <p:sldLayoutId id="2147483822" r:id="rId6"/>
    <p:sldLayoutId id="2147483837" r:id="rId7"/>
    <p:sldLayoutId id="2147483823" r:id="rId8"/>
    <p:sldLayoutId id="2147483824" r:id="rId9"/>
    <p:sldLayoutId id="2147483825" r:id="rId10"/>
    <p:sldLayoutId id="21474838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>
            <a:extLst>
              <a:ext uri="{FF2B5EF4-FFF2-40B4-BE49-F238E27FC236}">
                <a16:creationId xmlns:a16="http://schemas.microsoft.com/office/drawing/2014/main" id="{B186B19F-2F01-424F-B3E9-8CB66B6A07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>
            <a:extLst>
              <a:ext uri="{FF2B5EF4-FFF2-40B4-BE49-F238E27FC236}">
                <a16:creationId xmlns:a16="http://schemas.microsoft.com/office/drawing/2014/main" id="{6562C4B1-13DD-42DF-A1A2-6B13A2ECF4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3AD0F6-C3FA-4B18-B009-1FA406A07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5F0D4A-DCD5-447C-914A-F762AE2C506D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957BC8-0967-484C-B74F-2501E0A47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F08485-BF52-41DC-B8C8-D5F9BC13A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0218E6-8A5F-46FC-9797-B65CD5D8049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38" r:id="rId2"/>
    <p:sldLayoutId id="2147483828" r:id="rId3"/>
    <p:sldLayoutId id="2147483829" r:id="rId4"/>
    <p:sldLayoutId id="2147483830" r:id="rId5"/>
    <p:sldLayoutId id="2147483831" r:id="rId6"/>
    <p:sldLayoutId id="2147483839" r:id="rId7"/>
    <p:sldLayoutId id="2147483832" r:id="rId8"/>
    <p:sldLayoutId id="2147483833" r:id="rId9"/>
    <p:sldLayoutId id="2147483834" r:id="rId10"/>
    <p:sldLayoutId id="214748383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>
            <a:extLst>
              <a:ext uri="{FF2B5EF4-FFF2-40B4-BE49-F238E27FC236}">
                <a16:creationId xmlns:a16="http://schemas.microsoft.com/office/drawing/2014/main" id="{4A9987E0-C74E-4FE4-952F-87DBBBBC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4325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804FA2E9-71F0-43CE-B5B9-0E1F9E05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000375"/>
            <a:ext cx="67675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DD05CFC4-34AB-4AA0-AC0C-EBE5442B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CADB9C39-1A41-425A-A8DF-1943CBF0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0">
            <a:extLst>
              <a:ext uri="{FF2B5EF4-FFF2-40B4-BE49-F238E27FC236}">
                <a16:creationId xmlns:a16="http://schemas.microsoft.com/office/drawing/2014/main" id="{AAFFB7A7-0B38-4BC2-9FAF-209A50E7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814638"/>
            <a:ext cx="7254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7E06EB93-6A33-45A5-ABFD-EE875571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378200"/>
            <a:ext cx="69992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AE304ED3-9E7A-40C3-A169-F8A6761BE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86250"/>
            <a:ext cx="2205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BD733204-531C-4E2B-8149-B822AC9E9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1">
            <a:extLst>
              <a:ext uri="{FF2B5EF4-FFF2-40B4-BE49-F238E27FC236}">
                <a16:creationId xmlns:a16="http://schemas.microsoft.com/office/drawing/2014/main" id="{561A8C46-02A6-447E-969D-61AF48C3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13112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46A55D8-FBD6-4129-A592-77782E46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149600"/>
            <a:ext cx="60833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7D9AC04F-D885-4F8C-9AB6-96F49DFF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071938"/>
            <a:ext cx="20097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>
            <a:extLst>
              <a:ext uri="{FF2B5EF4-FFF2-40B4-BE49-F238E27FC236}">
                <a16:creationId xmlns:a16="http://schemas.microsoft.com/office/drawing/2014/main" id="{204F72E6-8240-4F00-BFF0-D9B97E08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2">
            <a:extLst>
              <a:ext uri="{FF2B5EF4-FFF2-40B4-BE49-F238E27FC236}">
                <a16:creationId xmlns:a16="http://schemas.microsoft.com/office/drawing/2014/main" id="{749453A1-7B18-4DB0-B670-89270F7A2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14557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AF9D374-426E-4C08-B739-121EE82A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143250"/>
            <a:ext cx="62785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>
            <a:extLst>
              <a:ext uri="{FF2B5EF4-FFF2-40B4-BE49-F238E27FC236}">
                <a16:creationId xmlns:a16="http://schemas.microsoft.com/office/drawing/2014/main" id="{45107858-C9FA-4110-877E-8E7599C4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00500"/>
            <a:ext cx="2735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id="{A5ECC0E9-13E6-4263-BDED-3F2EE3E5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3">
            <a:extLst>
              <a:ext uri="{FF2B5EF4-FFF2-40B4-BE49-F238E27FC236}">
                <a16:creationId xmlns:a16="http://schemas.microsoft.com/office/drawing/2014/main" id="{7DCE398A-223D-4A7E-A311-A4ACC8B2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00313"/>
            <a:ext cx="16002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92178FAA-8042-4DC1-A29B-F743ABBE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43250"/>
            <a:ext cx="7312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>
            <a:extLst>
              <a:ext uri="{FF2B5EF4-FFF2-40B4-BE49-F238E27FC236}">
                <a16:creationId xmlns:a16="http://schemas.microsoft.com/office/drawing/2014/main" id="{F9ED3EF0-FAFE-47A3-B0CF-EBE74154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000500"/>
            <a:ext cx="226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>
            <a:extLst>
              <a:ext uri="{FF2B5EF4-FFF2-40B4-BE49-F238E27FC236}">
                <a16:creationId xmlns:a16="http://schemas.microsoft.com/office/drawing/2014/main" id="{854C3FE1-6DB0-4592-BD02-6AD9681C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>
            <a:extLst>
              <a:ext uri="{FF2B5EF4-FFF2-40B4-BE49-F238E27FC236}">
                <a16:creationId xmlns:a16="http://schemas.microsoft.com/office/drawing/2014/main" id="{96DF55CE-34A8-461C-AC74-AB1340BA9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71750"/>
            <a:ext cx="1409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D56D8B81-6340-41DB-8899-97A5A4819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286125"/>
            <a:ext cx="74469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>
            <a:extLst>
              <a:ext uri="{FF2B5EF4-FFF2-40B4-BE49-F238E27FC236}">
                <a16:creationId xmlns:a16="http://schemas.microsoft.com/office/drawing/2014/main" id="{D209E701-5A50-41EA-986A-E239DAA35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071938"/>
            <a:ext cx="2670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>
            <a:extLst>
              <a:ext uri="{FF2B5EF4-FFF2-40B4-BE49-F238E27FC236}">
                <a16:creationId xmlns:a16="http://schemas.microsoft.com/office/drawing/2014/main" id="{C83D2691-5DB1-4E55-AEB4-7AF8968D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5">
            <a:extLst>
              <a:ext uri="{FF2B5EF4-FFF2-40B4-BE49-F238E27FC236}">
                <a16:creationId xmlns:a16="http://schemas.microsoft.com/office/drawing/2014/main" id="{E0E1150B-A7C1-4E6B-8CB1-41690373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71750"/>
            <a:ext cx="14097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4EED57B-1064-431B-A360-B3AF23FA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63913"/>
            <a:ext cx="77946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>
            <a:extLst>
              <a:ext uri="{FF2B5EF4-FFF2-40B4-BE49-F238E27FC236}">
                <a16:creationId xmlns:a16="http://schemas.microsoft.com/office/drawing/2014/main" id="{DA121A23-49B5-4D8C-9562-2EBB9E45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357688"/>
            <a:ext cx="21955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>
            <a:extLst>
              <a:ext uri="{FF2B5EF4-FFF2-40B4-BE49-F238E27FC236}">
                <a16:creationId xmlns:a16="http://schemas.microsoft.com/office/drawing/2014/main" id="{2553A35D-F9F7-4D1F-9B52-8210E85C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0" name="Picture 46">
            <a:extLst>
              <a:ext uri="{FF2B5EF4-FFF2-40B4-BE49-F238E27FC236}">
                <a16:creationId xmlns:a16="http://schemas.microsoft.com/office/drawing/2014/main" id="{609F0159-614A-4B65-9B6B-04AB9567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17788"/>
            <a:ext cx="14557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97E57A15-D458-43E5-936A-7420890E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00375"/>
            <a:ext cx="6037263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39">
            <a:extLst>
              <a:ext uri="{FF2B5EF4-FFF2-40B4-BE49-F238E27FC236}">
                <a16:creationId xmlns:a16="http://schemas.microsoft.com/office/drawing/2014/main" id="{00E676FA-556D-4CEF-A14C-388FC41A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714875"/>
            <a:ext cx="21764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>
            <a:extLst>
              <a:ext uri="{FF2B5EF4-FFF2-40B4-BE49-F238E27FC236}">
                <a16:creationId xmlns:a16="http://schemas.microsoft.com/office/drawing/2014/main" id="{02B80B03-F8CD-4F98-89F9-98F38D0D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05CCEBFB-F61C-4750-BA36-DF715C36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30175"/>
            <a:ext cx="725963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7EBC6729-922B-4371-B6C0-E5CD1E5A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58658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601320B1-2D4E-4FF9-B3FB-98E25C72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14500"/>
            <a:ext cx="50942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AFE61E8C-B1E7-4B24-BE2C-A5953923F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357438"/>
            <a:ext cx="52593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CB88EAA0-A8E1-4CBD-9226-6C585A96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63863"/>
            <a:ext cx="6127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A5C2D7F7-09B3-424D-9C26-F6A4F945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624263"/>
            <a:ext cx="62404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5B144565-E809-4724-A65C-B93308B5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54500"/>
            <a:ext cx="6530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BA86B13-00B8-4523-B3A9-D7B2CE29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835525"/>
            <a:ext cx="74596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58</cp:revision>
  <dcterms:created xsi:type="dcterms:W3CDTF">2007-05-01T15:35:31Z</dcterms:created>
  <dcterms:modified xsi:type="dcterms:W3CDTF">2019-11-22T10:10:15Z</dcterms:modified>
</cp:coreProperties>
</file>