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78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9" autoAdjust="0"/>
    <p:restoredTop sz="94660"/>
  </p:normalViewPr>
  <p:slideViewPr>
    <p:cSldViewPr>
      <p:cViewPr varScale="1">
        <p:scale>
          <a:sx n="67" d="100"/>
          <a:sy n="67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6F51BC-A674-476A-8FD3-80173E0E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1F76-52FE-4002-9183-65908C2B647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AD16B3-3D2D-4331-9EF1-05AA352C8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A53047-38F1-4A91-98ED-6305659A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FF90D-6D66-421B-B9BD-1BB7D59655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425806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1D83E4-197A-4539-8AF7-67DA9707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CA11-E377-4894-9A4D-687914E156D9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839668-25D1-44C6-80A5-5E89DE4E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395FDE-18E5-4285-813C-A11BCDE4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8353E-1BC1-4FCE-AEBB-A4329B323C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409614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744FE0-748E-4600-BC79-0032A7FF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AEA2-2A33-42F4-A01F-1B17DB4F448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D5AC5F-555F-4AF1-8580-44A445EC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6A9F9B-D961-4002-AA53-2635E4BE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350EA-1786-4BF6-896A-EEB00615F1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96627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9E151F7A-28CD-424E-B484-AA066D7055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B44B9620-1393-491E-BCE8-F6BB89A4B3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67063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BFA436-9683-4385-BD41-0AEF473F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ECFFF-D124-40BB-95C8-0167CE8E2EEA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9A3E9B-E563-4632-9691-918A42B9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B83178-9FCD-4074-A07C-2111B273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21EE4-CDF7-4132-865D-5CC11A85D7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194980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411D059-F237-476F-9FAD-763B70DC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7CDA-D754-4263-961C-2933C59EF014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B7C43EC-17E0-4E71-A79E-E8CC842D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AE345A2-F894-4509-9DA5-11AD4220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BCAA-D8B1-4793-831D-FE081EC648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948254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93DC120D-77BC-4A27-93A9-FB581680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4614-98B1-471E-9519-F185FD708A8A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0A7F40F4-6333-4D15-87A8-8A7CE72E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1FB058C-E6AD-44B4-BE65-A7E56E83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842C7-F107-4D60-A9E5-408D151EA4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804380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0B8296E4-88EC-4326-9879-2A483389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36B08-430B-442B-B283-4A71AFAFA49E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D714512-4488-4D3C-A2F2-A8E59617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94865475-A265-4CE4-B47F-BDDBBE33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338F0-D6E3-4818-8C44-81371D583B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53232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77260F-ED85-422A-ABA1-2F486114C9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7286861E-9E37-4C6D-AB44-F1E9205170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6C68D4-EA01-4051-AC80-A77C1622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2-A50F-40FB-9B32-F43A189ED60A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7F773C-AC2A-4326-9D9B-E2FC0DBB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EBC4D5-CB42-4F2E-A1B4-F8EA053F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1EC0E-B9B3-4969-A0D4-EA32B0F95B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98704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AF51572-9703-491E-8D48-D3986EAA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57DD-1DEE-46C7-B5F2-D733A251480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568615F-5085-4783-A55A-4E4CA22A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C4057F4-1411-4E7D-91B9-80507901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D7E38-92E3-43B9-8ED0-3A4D6ACC25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437495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1144145-E9C1-405B-918C-109D23BD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E24B-DC08-4A52-AC15-9A67F8689F65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BDCCD75-9EDD-4BAA-848E-4B9C9CE7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B6A3565-3DEA-4B82-A205-8A239C62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68EC3-DB11-44A5-ACB0-3A152DBCB5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430963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E14F9B7B-1F51-40CB-AFEE-FC49171129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377F8FAB-0B26-4E29-9B05-C0593A6CE7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7FED38-F70D-4F0B-BED9-7565022FD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A5FBE8-C4E4-436E-AEC4-EC66D912AB68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76C469-229D-4BEF-A24C-7D2731D98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0B71A6-65AE-4796-A993-BCA9580B2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C5AB305-F94E-43B2-BD59-101BB3F2706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9" r:id="rId2"/>
    <p:sldLayoutId id="2147483741" r:id="rId3"/>
    <p:sldLayoutId id="2147483742" r:id="rId4"/>
    <p:sldLayoutId id="2147483743" r:id="rId5"/>
    <p:sldLayoutId id="2147483744" r:id="rId6"/>
    <p:sldLayoutId id="2147483750" r:id="rId7"/>
    <p:sldLayoutId id="2147483745" r:id="rId8"/>
    <p:sldLayoutId id="2147483746" r:id="rId9"/>
    <p:sldLayoutId id="2147483747" r:id="rId10"/>
    <p:sldLayoutId id="214748374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2A9F83F0-E2B8-457E-BB56-2C49A16F9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84325"/>
            <a:ext cx="26797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6BB343F-3A5F-473C-AE49-09FB3D98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57513"/>
            <a:ext cx="60833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B8E09405-6AFA-4456-85C8-24146EDC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90500"/>
            <a:ext cx="74374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67023A31-1D54-4AFE-9FCA-297CECFB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98825"/>
            <a:ext cx="69897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">
            <a:extLst>
              <a:ext uri="{FF2B5EF4-FFF2-40B4-BE49-F238E27FC236}">
                <a16:creationId xmlns:a16="http://schemas.microsoft.com/office/drawing/2014/main" id="{D4CD67F4-C1AF-44A2-B49A-78D954EA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449513"/>
            <a:ext cx="7254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49B1502-2C4D-474C-81CE-5557173F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86100"/>
            <a:ext cx="311626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0862FEAF-3123-47C7-B7A0-FA90EFBF6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929063"/>
            <a:ext cx="278606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>
            <a:extLst>
              <a:ext uri="{FF2B5EF4-FFF2-40B4-BE49-F238E27FC236}">
                <a16:creationId xmlns:a16="http://schemas.microsoft.com/office/drawing/2014/main" id="{ACDE1521-E8BA-4BE8-BE25-5BE77021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33363"/>
            <a:ext cx="609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227764A-AB2F-45FD-AAE2-3FCB41BC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52688"/>
            <a:ext cx="13112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88C4AE5-BEC9-4E88-A4B3-70CE88001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084513"/>
            <a:ext cx="39401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8A528322-57F7-4A37-AE2C-B45733F1C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946525"/>
            <a:ext cx="19716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>
            <a:extLst>
              <a:ext uri="{FF2B5EF4-FFF2-40B4-BE49-F238E27FC236}">
                <a16:creationId xmlns:a16="http://schemas.microsoft.com/office/drawing/2014/main" id="{FC48EE61-AB51-4077-A6E3-74AF8F822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33363"/>
            <a:ext cx="609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>
            <a:extLst>
              <a:ext uri="{FF2B5EF4-FFF2-40B4-BE49-F238E27FC236}">
                <a16:creationId xmlns:a16="http://schemas.microsoft.com/office/drawing/2014/main" id="{F1FB89B6-181E-4192-90C5-DEDBB3A0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55863"/>
            <a:ext cx="14557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B4912F22-3B51-4616-B8A5-83EE880A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224213"/>
            <a:ext cx="59388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A74AA293-824B-4A5D-B38B-2A321690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4098925"/>
            <a:ext cx="28829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>
            <a:extLst>
              <a:ext uri="{FF2B5EF4-FFF2-40B4-BE49-F238E27FC236}">
                <a16:creationId xmlns:a16="http://schemas.microsoft.com/office/drawing/2014/main" id="{6AD66001-DCF8-40C1-BFA6-5DBF202F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33363"/>
            <a:ext cx="609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>
            <a:extLst>
              <a:ext uri="{FF2B5EF4-FFF2-40B4-BE49-F238E27FC236}">
                <a16:creationId xmlns:a16="http://schemas.microsoft.com/office/drawing/2014/main" id="{4779E125-8F11-4180-BCD2-88AC309E8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452688"/>
            <a:ext cx="1600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155E459F-A880-4679-B0AC-582DD8964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3884613"/>
            <a:ext cx="28654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733D0619-9387-4E3C-97BC-9B9CDCA0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071813"/>
            <a:ext cx="734853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>
            <a:extLst>
              <a:ext uri="{FF2B5EF4-FFF2-40B4-BE49-F238E27FC236}">
                <a16:creationId xmlns:a16="http://schemas.microsoft.com/office/drawing/2014/main" id="{52F49C42-DD4B-4167-B01A-F60F3E7B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33363"/>
            <a:ext cx="609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6">
            <a:extLst>
              <a:ext uri="{FF2B5EF4-FFF2-40B4-BE49-F238E27FC236}">
                <a16:creationId xmlns:a16="http://schemas.microsoft.com/office/drawing/2014/main" id="{19DE20E2-8233-41E2-A3D5-2F44287C9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436813"/>
            <a:ext cx="14097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8770C690-7954-4119-A753-87445E83C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082925"/>
            <a:ext cx="66373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2186BF18-E1CE-4690-BDF8-11B371A6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929063"/>
            <a:ext cx="22415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>
            <a:extLst>
              <a:ext uri="{FF2B5EF4-FFF2-40B4-BE49-F238E27FC236}">
                <a16:creationId xmlns:a16="http://schemas.microsoft.com/office/drawing/2014/main" id="{1DC93FEB-ABC9-4969-8F74-551B38E2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33363"/>
            <a:ext cx="609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7">
            <a:extLst>
              <a:ext uri="{FF2B5EF4-FFF2-40B4-BE49-F238E27FC236}">
                <a16:creationId xmlns:a16="http://schemas.microsoft.com/office/drawing/2014/main" id="{811DA563-B8F1-479C-B115-355D5A1E7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452688"/>
            <a:ext cx="14097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0383DE5F-16A5-4AA2-8993-BCF0C666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84513"/>
            <a:ext cx="336708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C00DE831-7CFF-48C7-A752-D64467DD6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929063"/>
            <a:ext cx="277812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>
            <a:extLst>
              <a:ext uri="{FF2B5EF4-FFF2-40B4-BE49-F238E27FC236}">
                <a16:creationId xmlns:a16="http://schemas.microsoft.com/office/drawing/2014/main" id="{49CF00D5-6530-42BC-9040-20975CCD3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33363"/>
            <a:ext cx="609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8">
            <a:extLst>
              <a:ext uri="{FF2B5EF4-FFF2-40B4-BE49-F238E27FC236}">
                <a16:creationId xmlns:a16="http://schemas.microsoft.com/office/drawing/2014/main" id="{C41F55F7-9AA3-4487-9411-4F21489CF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52688"/>
            <a:ext cx="145573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>
            <a:extLst>
              <a:ext uri="{FF2B5EF4-FFF2-40B4-BE49-F238E27FC236}">
                <a16:creationId xmlns:a16="http://schemas.microsoft.com/office/drawing/2014/main" id="{7B556498-5294-4DF4-A0E6-6DC38B3A0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079750"/>
            <a:ext cx="5473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0">
            <a:extLst>
              <a:ext uri="{FF2B5EF4-FFF2-40B4-BE49-F238E27FC236}">
                <a16:creationId xmlns:a16="http://schemas.microsoft.com/office/drawing/2014/main" id="{A7651467-3944-4FAE-895A-71C81B6F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000500"/>
            <a:ext cx="18319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>
            <a:extLst>
              <a:ext uri="{FF2B5EF4-FFF2-40B4-BE49-F238E27FC236}">
                <a16:creationId xmlns:a16="http://schemas.microsoft.com/office/drawing/2014/main" id="{D0832187-4190-4D39-A7C4-3B477975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33363"/>
            <a:ext cx="609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>
            <a:extLst>
              <a:ext uri="{FF2B5EF4-FFF2-40B4-BE49-F238E27FC236}">
                <a16:creationId xmlns:a16="http://schemas.microsoft.com/office/drawing/2014/main" id="{BAABE2F9-A326-46F4-9970-50D2D4881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33363"/>
            <a:ext cx="609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E97A5-19DF-4A3B-A524-E3FDB13F8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106488"/>
            <a:ext cx="2660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149FA0D6-BA17-4D0E-9611-DB5E01D3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41488"/>
            <a:ext cx="3365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E523708C-3255-4E63-906A-F0E4A21E9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357438"/>
            <a:ext cx="50736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1D92DF16-A986-453B-978F-5B02B704F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3046413"/>
            <a:ext cx="62769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C04518C8-A3B8-48BA-AA17-79F5636B3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6013"/>
            <a:ext cx="5668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id="{770AA149-E262-407A-A164-1F6622BF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311650"/>
            <a:ext cx="2876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>
            <a:extLst>
              <a:ext uri="{FF2B5EF4-FFF2-40B4-BE49-F238E27FC236}">
                <a16:creationId xmlns:a16="http://schemas.microsoft.com/office/drawing/2014/main" id="{4AC3E616-8F0C-42BA-BFF8-69F206C2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5000625"/>
            <a:ext cx="4675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MarskiProduções</dc:creator>
  <cp:lastModifiedBy>Pr. Marcelo Carvalho</cp:lastModifiedBy>
  <cp:revision>58</cp:revision>
  <dcterms:created xsi:type="dcterms:W3CDTF">2007-05-01T15:35:31Z</dcterms:created>
  <dcterms:modified xsi:type="dcterms:W3CDTF">2019-11-22T10:09:22Z</dcterms:modified>
</cp:coreProperties>
</file>