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7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78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1" autoAdjust="0"/>
    <p:restoredTop sz="94660"/>
  </p:normalViewPr>
  <p:slideViewPr>
    <p:cSldViewPr>
      <p:cViewPr varScale="1">
        <p:scale>
          <a:sx n="67" d="100"/>
          <a:sy n="67" d="100"/>
        </p:scale>
        <p:origin x="15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1BD01B-47B6-449B-AB2E-9FBD8C651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1EC1-5DDA-4EEF-A9B1-4100C92AF183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97D4F0-AE8D-402D-8DA7-DD0C8906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6D4A9A-EDA1-4FB7-ACD1-15D368DA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AA9DD-839C-483D-BB14-ED608704E1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17258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2FFEFB-CFF4-4362-8BA2-B26FF423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938C-8793-4773-AAB6-98AD32F9BF16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C73444-4587-4B31-9059-44EFA46D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389D6E-7C78-45E0-97D2-CA39D9DD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0FA36-377C-467C-AC58-902A81730D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440052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51262A-86E9-4798-8BE7-81E9ACCF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1936-C40F-43AA-9021-2A21E7E02CDE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CC1B55-8F37-4ED8-915E-0271E1DF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E59575-C3CF-4668-AA93-18C60F26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2E5A0-90CC-4932-AC55-0072BEE7C1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12129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520D0D4A-5BB1-48BB-9EE3-7C848CB1A9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59A0F8E5-006E-4D26-8783-D3C8BB4377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1022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77F5CE-1896-4290-9A9F-767FA687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FBDC-D21B-4B2E-86DA-261AAFFFC591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F1B304-AC40-44A3-B7A4-BFB9170B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8D64E5-95BB-40AD-8B42-C8FD4B62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794F9-A9C5-4497-A07D-2E25219CA0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204490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570E6F4-92EC-4A74-84BC-9F5C00D6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9F2C-2D68-4C17-A67C-84C20DF2C52B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E26E54F-5E20-452A-9BAA-234FF9F5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8D1BC70-2FF6-4FC3-B1E9-D2635C04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F70CA-240B-47FF-ACBD-7DF840BDB4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232886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2CCCB5C3-5D32-4A02-B84D-3479C08B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C614-E991-4190-9977-CE52192DCB4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39A3064-C1D7-4B3B-9E45-DB1C00DE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24E681B0-08C4-4094-9986-BC57C328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589B0-1D56-4468-B261-53680DB668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87155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D7BC0CA6-7E4E-4CA9-9308-658B159A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B5FA-C804-4A20-A266-1E3D5E158719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7EF5F80-03EE-4132-BA1B-C3D1FE88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0DFF571-6255-4934-8C2B-D2B27175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49CF-71E6-47AE-9092-5F746E8149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065527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F4C6B5-6914-44B7-A200-7CF24ABA36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FAFE08FB-2974-486E-B407-566279E0FC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839BC6-A007-43F3-8BED-9CD5818D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2F05-C310-4C1E-9334-C12F337507A5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BAB311-96E7-43E9-AC5B-A1E829FF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CCCBC9-6F02-4041-807D-D0FD56D1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EE1E5-BB55-42F3-9A30-87270AFD9B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89595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92A77C7-854E-4271-8236-266DDE54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6C012-E9A2-4154-BCB0-6B00AEDA7CBD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A92CD4F-F319-4358-A9E3-69AF6442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E035BC8-555D-4EC5-B416-2C26D21D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C4510-99BE-45BE-8E53-A5DF91CA11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90798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CD856A0-F6CE-438A-B089-B9FAA3D3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5E7B-7D13-46BC-91A9-B2AC1C614787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1A443F7-D24F-4158-AD2E-FDEB92C7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285AC3A-1217-4EBA-A611-FC4763AF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E8E71-2286-4A16-B44E-C36E52AF22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53937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216E6B42-50E9-4801-A985-17D4F17356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1E22708A-E409-4E6B-832A-8BD975995C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A58CC1-9E04-4DAC-8FCF-332D9646C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10687F-1287-41A4-8420-054B7ECFDC79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20D158-CEB6-4442-A867-5DF24181E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98B336-A360-42D5-9989-44F6FD4A5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F2D7663-D280-489C-A6D6-ED2E3F64B55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7" r:id="rId2"/>
    <p:sldLayoutId id="2147483729" r:id="rId3"/>
    <p:sldLayoutId id="2147483730" r:id="rId4"/>
    <p:sldLayoutId id="2147483731" r:id="rId5"/>
    <p:sldLayoutId id="2147483732" r:id="rId6"/>
    <p:sldLayoutId id="2147483738" r:id="rId7"/>
    <p:sldLayoutId id="2147483733" r:id="rId8"/>
    <p:sldLayoutId id="2147483734" r:id="rId9"/>
    <p:sldLayoutId id="2147483735" r:id="rId10"/>
    <p:sldLayoutId id="214748373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BAF37F94-8746-4B6D-8A1D-D2AFC7E5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285875"/>
            <a:ext cx="26797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B0A52BF2-15E8-4675-858B-C6E24109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143125"/>
            <a:ext cx="755332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024BC598-09F5-443E-986B-84D98E036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90500"/>
            <a:ext cx="74374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D4B27083-C1E9-45FD-B441-B16E9F02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98825"/>
            <a:ext cx="69897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>
            <a:extLst>
              <a:ext uri="{FF2B5EF4-FFF2-40B4-BE49-F238E27FC236}">
                <a16:creationId xmlns:a16="http://schemas.microsoft.com/office/drawing/2014/main" id="{BDAA6428-EE22-47A1-9741-DBAC0ACD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870200"/>
            <a:ext cx="72548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54F125B-62B7-45F0-B3D8-1A41B116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4375150"/>
            <a:ext cx="1544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>
            <a:extLst>
              <a:ext uri="{FF2B5EF4-FFF2-40B4-BE49-F238E27FC236}">
                <a16:creationId xmlns:a16="http://schemas.microsoft.com/office/drawing/2014/main" id="{83512F3C-9D06-4080-89A4-D32F2E179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63500"/>
            <a:ext cx="66690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B1747-0ADC-40E4-BD81-F6FE57D5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35353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>
            <a:extLst>
              <a:ext uri="{FF2B5EF4-FFF2-40B4-BE49-F238E27FC236}">
                <a16:creationId xmlns:a16="http://schemas.microsoft.com/office/drawing/2014/main" id="{D0E4B900-4A78-4B58-A276-F09F136C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873375"/>
            <a:ext cx="13112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2926C8C-0D1C-4558-8E36-064A8E34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3429000"/>
            <a:ext cx="55991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709D8B3-772E-4B26-B6A4-62C043725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25"/>
            <a:ext cx="26606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806A143B-5EBD-446E-B171-D300E4FB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63500"/>
            <a:ext cx="66690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>
            <a:extLst>
              <a:ext uri="{FF2B5EF4-FFF2-40B4-BE49-F238E27FC236}">
                <a16:creationId xmlns:a16="http://schemas.microsoft.com/office/drawing/2014/main" id="{B3E41BC7-46E6-4FA7-AAA1-7BA098DD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876550"/>
            <a:ext cx="14557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C365B5AA-59C4-4217-A8BC-DC0BAFB2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3429000"/>
            <a:ext cx="5114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AFD7EC5-5ABE-4D95-902D-B5F0381C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429125"/>
            <a:ext cx="281463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14B885A5-F7D9-4E22-A07D-49021F00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63500"/>
            <a:ext cx="66690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>
            <a:extLst>
              <a:ext uri="{FF2B5EF4-FFF2-40B4-BE49-F238E27FC236}">
                <a16:creationId xmlns:a16="http://schemas.microsoft.com/office/drawing/2014/main" id="{CA79B806-0826-4B26-A7C7-946D7468E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73375"/>
            <a:ext cx="1600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5D3BB844-2F61-405B-89EE-AF4C18F0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405188"/>
            <a:ext cx="61245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DCC18107-06DF-490C-B5A0-1CDD4997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29125"/>
            <a:ext cx="2330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>
            <a:extLst>
              <a:ext uri="{FF2B5EF4-FFF2-40B4-BE49-F238E27FC236}">
                <a16:creationId xmlns:a16="http://schemas.microsoft.com/office/drawing/2014/main" id="{7BF20E17-F187-433F-8327-CD1A3DBF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63500"/>
            <a:ext cx="66690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>
            <a:extLst>
              <a:ext uri="{FF2B5EF4-FFF2-40B4-BE49-F238E27FC236}">
                <a16:creationId xmlns:a16="http://schemas.microsoft.com/office/drawing/2014/main" id="{061E8B52-17C6-486B-BA1F-20260186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857500"/>
            <a:ext cx="1409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CB43918-A0F6-448D-B9A0-34C367F8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3429000"/>
            <a:ext cx="66976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19003912-F803-45CB-9173-FEB74DB4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357688"/>
            <a:ext cx="21955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094934E8-08BB-49AC-8204-5548154D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63500"/>
            <a:ext cx="66690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6">
            <a:extLst>
              <a:ext uri="{FF2B5EF4-FFF2-40B4-BE49-F238E27FC236}">
                <a16:creationId xmlns:a16="http://schemas.microsoft.com/office/drawing/2014/main" id="{E78C8DBA-040F-43C4-B44A-1FD482BD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873375"/>
            <a:ext cx="14097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>
            <a:extLst>
              <a:ext uri="{FF2B5EF4-FFF2-40B4-BE49-F238E27FC236}">
                <a16:creationId xmlns:a16="http://schemas.microsoft.com/office/drawing/2014/main" id="{3C6D1706-33D4-498E-B640-7083657A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3398838"/>
            <a:ext cx="48228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>
            <a:extLst>
              <a:ext uri="{FF2B5EF4-FFF2-40B4-BE49-F238E27FC236}">
                <a16:creationId xmlns:a16="http://schemas.microsoft.com/office/drawing/2014/main" id="{51AAD781-BA79-4BAA-A961-3F6AE914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429125"/>
            <a:ext cx="21447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86735D80-252D-4D74-8640-0D8D3CED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63500"/>
            <a:ext cx="66690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7">
            <a:extLst>
              <a:ext uri="{FF2B5EF4-FFF2-40B4-BE49-F238E27FC236}">
                <a16:creationId xmlns:a16="http://schemas.microsoft.com/office/drawing/2014/main" id="{AA6AC667-31AC-4C79-BE9D-14CB0E569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873375"/>
            <a:ext cx="145573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>
            <a:extLst>
              <a:ext uri="{FF2B5EF4-FFF2-40B4-BE49-F238E27FC236}">
                <a16:creationId xmlns:a16="http://schemas.microsoft.com/office/drawing/2014/main" id="{A06726EF-D742-4CA4-971C-F955659B2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429000"/>
            <a:ext cx="70739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>
            <a:extLst>
              <a:ext uri="{FF2B5EF4-FFF2-40B4-BE49-F238E27FC236}">
                <a16:creationId xmlns:a16="http://schemas.microsoft.com/office/drawing/2014/main" id="{D62F5308-4613-4815-A9FD-9358FC2E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00563"/>
            <a:ext cx="245586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>
            <a:extLst>
              <a:ext uri="{FF2B5EF4-FFF2-40B4-BE49-F238E27FC236}">
                <a16:creationId xmlns:a16="http://schemas.microsoft.com/office/drawing/2014/main" id="{DFEE669E-E71B-4059-9D2C-A86DAEA8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63500"/>
            <a:ext cx="66690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>
            <a:extLst>
              <a:ext uri="{FF2B5EF4-FFF2-40B4-BE49-F238E27FC236}">
                <a16:creationId xmlns:a16="http://schemas.microsoft.com/office/drawing/2014/main" id="{0947AFCC-0927-4759-91F1-F1EFADE5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63500"/>
            <a:ext cx="66690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E872576-0FB0-4AF3-BD74-E1AF3AE37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16000"/>
            <a:ext cx="26384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410C122D-00B1-48A5-B9C9-1708AD4B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643063"/>
            <a:ext cx="41767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531C8269-9704-4C96-BA07-E7522E6D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286000"/>
            <a:ext cx="38163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6E50A500-8090-4E26-8F7B-99CDE6D98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987675"/>
            <a:ext cx="45688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3D971D50-2C2C-4F9D-A5B7-06419938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3640138"/>
            <a:ext cx="49974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622D4060-2130-4169-9D12-1355A95D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318000"/>
            <a:ext cx="35988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2B96CE6F-40A8-4019-AA64-4410E268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000625"/>
            <a:ext cx="52784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MarskiProduções</dc:creator>
  <cp:lastModifiedBy>Pr. Marcelo Carvalho</cp:lastModifiedBy>
  <cp:revision>64</cp:revision>
  <dcterms:created xsi:type="dcterms:W3CDTF">2007-05-01T15:35:31Z</dcterms:created>
  <dcterms:modified xsi:type="dcterms:W3CDTF">2019-11-22T10:09:10Z</dcterms:modified>
</cp:coreProperties>
</file>