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7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9" r:id="rId10"/>
    <p:sldId id="278" r:id="rId1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68" autoAdjust="0"/>
    <p:restoredTop sz="94660"/>
  </p:normalViewPr>
  <p:slideViewPr>
    <p:cSldViewPr>
      <p:cViewPr varScale="1">
        <p:scale>
          <a:sx n="67" d="100"/>
          <a:sy n="67" d="100"/>
        </p:scale>
        <p:origin x="143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48A583-2B32-4AF3-8725-E4D19479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2BA65-4848-4F5C-9508-DBB3A5600330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A401D1-FE7E-4C2F-A735-D72BE084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0C5A07-02D0-4F70-80F0-5541C080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222E2-FB27-4F3B-82A9-E5B5858581C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154013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F9CFE3-3FB5-4024-9436-FD3BB409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0A65D-5251-4426-A907-44F11AFADC3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81D0E2-2B98-4AD4-AA95-13545E04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3BD61F-84A4-4B05-B096-A7F08ABA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6A484-426F-4A65-B247-405286AB27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463439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C4E310-D04C-44E1-B735-D8C130D7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2B167-A504-46A4-A247-B947573049F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A29C89-0711-473A-9B77-BD72BC31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0532A5-695F-406D-86D9-2F5D5518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9D53A-434D-4809-9B9D-2B44A50C56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778092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F83BC69-4406-45C0-BC0D-7201939F64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5EDD4364-7269-40BE-AA70-6072B26B64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86358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966F1C-4CF0-4DFE-A8B7-3D8D4992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CAB8-BE52-4006-9C1B-45AAC3B49C84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1E583E-C6EF-43DC-8DA0-B5ABD706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CEA16E-F7F7-45C3-B333-69BE78E66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11ED1-E009-4F7B-BF04-1764CF7F377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786454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C60D952-A254-4328-8AC5-EC1E1729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611DC-D811-44A9-B60B-5FF584D8EC62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0201D619-CFB8-4B6F-B8CA-C3AB5F23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79B3709-25BA-4B78-9A7C-23143B10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2A2EE-CCE0-4162-BF0C-16ECF6F585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879638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8B4965CA-C507-4E7D-BB7A-4DDDD9800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1B4A5-8F7E-4511-A126-139DDD8373F3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21DDE6BE-9290-41C0-883A-9A148C92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FCB0D080-2E61-4C1B-B549-D4439362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EA78C-F422-4F6E-9043-A46CBDD1A0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094976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608D2A76-16F8-4295-B40D-04852E1C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FA0C8-F556-452D-A854-C6304D4456FE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CAEA12BD-23FC-4C7D-9219-B1F0A17D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88E45CC0-83FB-4C97-A52D-B56362B6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06F63-2D83-4C78-A7FD-83C95F5732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364050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6AA3DB-4B1F-4DFA-AB9E-94BDD879C7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1463FED-85BE-49C0-A416-6021D676D6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500688"/>
            <a:ext cx="91821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38EEA8-6512-4504-995B-49CA0098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EC790-0F0F-4F39-9152-340B1DB12CB1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75949C-4952-43B4-942C-88C257076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EAE47F-2C34-4928-81FB-C9C963A4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73A73-FCB8-4AD4-B968-F6AB2FA1C9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836019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BE29A01A-129C-40AC-BFA8-3DD0D73C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65192-2C7C-49A9-B8D2-19E98BEADC9A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082390A-B83C-466B-8C28-2BA29A4D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9808CDBB-359C-484C-AEB6-BD237D40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597B5-DD30-40E5-B3BE-79A12B35CF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081487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BE1B3A62-A8F5-4484-8B5F-886B84A6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45F76-CAA6-423D-8978-C129B26A0595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A4BEA7F7-AEC2-47B5-8C0F-7266E6D3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45E167A-A434-4A2C-A6EF-6197CC49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E5644-F9A1-44CC-A1AB-9999843570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162082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1CBF5E16-D0E5-41DF-8810-D1245C21C2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5FCF3583-F4A6-4ADA-A104-1B6DC3599B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E31869-C310-49B9-98BB-1B360279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F90546-04F6-4309-93BB-31D453DC922F}" type="datetimeFigureOut">
              <a:rPr lang="pt-BR"/>
              <a:pPr>
                <a:defRPr/>
              </a:pPr>
              <a:t>22/11/2019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117D6A-6F7F-48D4-BAC9-6EA36F70D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E72BEA-1B01-4BB8-9725-C822A41E8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7E62E66-8E7B-4C91-83BF-460B4466F71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8" r:id="rId2"/>
    <p:sldLayoutId id="2147483780" r:id="rId3"/>
    <p:sldLayoutId id="2147483781" r:id="rId4"/>
    <p:sldLayoutId id="2147483782" r:id="rId5"/>
    <p:sldLayoutId id="2147483783" r:id="rId6"/>
    <p:sldLayoutId id="2147483789" r:id="rId7"/>
    <p:sldLayoutId id="2147483784" r:id="rId8"/>
    <p:sldLayoutId id="2147483785" r:id="rId9"/>
    <p:sldLayoutId id="2147483786" r:id="rId10"/>
    <p:sldLayoutId id="214748378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AC1CC341-83E1-4C6D-9241-8730E389D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428750"/>
            <a:ext cx="26797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22A1302-9F2B-4F5B-9BCC-B8CA5A89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339975"/>
            <a:ext cx="5618163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>
            <a:extLst>
              <a:ext uri="{FF2B5EF4-FFF2-40B4-BE49-F238E27FC236}">
                <a16:creationId xmlns:a16="http://schemas.microsoft.com/office/drawing/2014/main" id="{D776A47B-FB6B-4C31-AF93-7F8B5DBF3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0500"/>
            <a:ext cx="74374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A772419F-B4FA-45C2-8EAE-CA0BC8BB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98825"/>
            <a:ext cx="698976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>
            <a:extLst>
              <a:ext uri="{FF2B5EF4-FFF2-40B4-BE49-F238E27FC236}">
                <a16:creationId xmlns:a16="http://schemas.microsoft.com/office/drawing/2014/main" id="{47FF2C79-B881-4A0A-AA56-9044456C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2">
            <a:extLst>
              <a:ext uri="{FF2B5EF4-FFF2-40B4-BE49-F238E27FC236}">
                <a16:creationId xmlns:a16="http://schemas.microsoft.com/office/drawing/2014/main" id="{6C735A32-2F54-4F04-8289-174133A1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40013"/>
            <a:ext cx="725488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6">
            <a:extLst>
              <a:ext uri="{FF2B5EF4-FFF2-40B4-BE49-F238E27FC236}">
                <a16:creationId xmlns:a16="http://schemas.microsoft.com/office/drawing/2014/main" id="{8C3C4216-51E9-4BE9-8C17-ACF70BE8F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143250"/>
            <a:ext cx="75342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7">
            <a:extLst>
              <a:ext uri="{FF2B5EF4-FFF2-40B4-BE49-F238E27FC236}">
                <a16:creationId xmlns:a16="http://schemas.microsoft.com/office/drawing/2014/main" id="{0A7E2EF7-0AF1-42DF-9789-47BA3243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5000625"/>
            <a:ext cx="27860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3">
            <a:extLst>
              <a:ext uri="{FF2B5EF4-FFF2-40B4-BE49-F238E27FC236}">
                <a16:creationId xmlns:a16="http://schemas.microsoft.com/office/drawing/2014/main" id="{890425B4-5BF1-4028-AC79-5126811A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643188"/>
            <a:ext cx="1311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4">
            <a:extLst>
              <a:ext uri="{FF2B5EF4-FFF2-40B4-BE49-F238E27FC236}">
                <a16:creationId xmlns:a16="http://schemas.microsoft.com/office/drawing/2014/main" id="{FADA1115-E992-4649-8D14-531CC42A9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71813"/>
            <a:ext cx="65532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5">
            <a:extLst>
              <a:ext uri="{FF2B5EF4-FFF2-40B4-BE49-F238E27FC236}">
                <a16:creationId xmlns:a16="http://schemas.microsoft.com/office/drawing/2014/main" id="{034F82A7-D2CA-49E9-80FE-D6E5E16A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786313"/>
            <a:ext cx="1939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>
            <a:extLst>
              <a:ext uri="{FF2B5EF4-FFF2-40B4-BE49-F238E27FC236}">
                <a16:creationId xmlns:a16="http://schemas.microsoft.com/office/drawing/2014/main" id="{63510C92-A1AE-431B-BBB8-FA91F9B1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4">
            <a:extLst>
              <a:ext uri="{FF2B5EF4-FFF2-40B4-BE49-F238E27FC236}">
                <a16:creationId xmlns:a16="http://schemas.microsoft.com/office/drawing/2014/main" id="{658729AB-B026-4A66-8F24-F010B9210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500313"/>
            <a:ext cx="14557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6">
            <a:extLst>
              <a:ext uri="{FF2B5EF4-FFF2-40B4-BE49-F238E27FC236}">
                <a16:creationId xmlns:a16="http://schemas.microsoft.com/office/drawing/2014/main" id="{6023D6FC-A468-459F-83D9-9EFB19733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925763"/>
            <a:ext cx="588327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7">
            <a:extLst>
              <a:ext uri="{FF2B5EF4-FFF2-40B4-BE49-F238E27FC236}">
                <a16:creationId xmlns:a16="http://schemas.microsoft.com/office/drawing/2014/main" id="{319EAB5B-5B84-4ED2-9EFA-695672705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714875"/>
            <a:ext cx="24558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C5A3B8AA-B7F4-418A-90CB-EE89DCBB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5">
            <a:extLst>
              <a:ext uri="{FF2B5EF4-FFF2-40B4-BE49-F238E27FC236}">
                <a16:creationId xmlns:a16="http://schemas.microsoft.com/office/drawing/2014/main" id="{26785B4B-5D09-4FD3-9ECB-D70D7F4F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643188"/>
            <a:ext cx="16002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8">
            <a:extLst>
              <a:ext uri="{FF2B5EF4-FFF2-40B4-BE49-F238E27FC236}">
                <a16:creationId xmlns:a16="http://schemas.microsoft.com/office/drawing/2014/main" id="{A3FBC549-45EF-4006-909B-C4E486B1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429000"/>
            <a:ext cx="73120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>
            <a:extLst>
              <a:ext uri="{FF2B5EF4-FFF2-40B4-BE49-F238E27FC236}">
                <a16:creationId xmlns:a16="http://schemas.microsoft.com/office/drawing/2014/main" id="{2F705057-DEA7-4C28-A764-292EA645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357688"/>
            <a:ext cx="24463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>
            <a:extLst>
              <a:ext uri="{FF2B5EF4-FFF2-40B4-BE49-F238E27FC236}">
                <a16:creationId xmlns:a16="http://schemas.microsoft.com/office/drawing/2014/main" id="{FA6FDFA8-C05F-445B-B732-F6C661A5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6">
            <a:extLst>
              <a:ext uri="{FF2B5EF4-FFF2-40B4-BE49-F238E27FC236}">
                <a16:creationId xmlns:a16="http://schemas.microsoft.com/office/drawing/2014/main" id="{D21A4837-FE69-4FEC-A00F-B4DAA125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2627313"/>
            <a:ext cx="140970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0">
            <a:extLst>
              <a:ext uri="{FF2B5EF4-FFF2-40B4-BE49-F238E27FC236}">
                <a16:creationId xmlns:a16="http://schemas.microsoft.com/office/drawing/2014/main" id="{E8C158D8-57A2-444B-879A-A4091A5C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3071813"/>
            <a:ext cx="66103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1">
            <a:extLst>
              <a:ext uri="{FF2B5EF4-FFF2-40B4-BE49-F238E27FC236}">
                <a16:creationId xmlns:a16="http://schemas.microsoft.com/office/drawing/2014/main" id="{69AA2FAF-368F-4599-A7D6-2E82F37F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857750"/>
            <a:ext cx="26971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50FA327D-CD6B-4751-AFE7-A48231F1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7">
            <a:extLst>
              <a:ext uri="{FF2B5EF4-FFF2-40B4-BE49-F238E27FC236}">
                <a16:creationId xmlns:a16="http://schemas.microsoft.com/office/drawing/2014/main" id="{77B9B919-74DE-4199-A482-491E8561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151188"/>
            <a:ext cx="14097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2">
            <a:extLst>
              <a:ext uri="{FF2B5EF4-FFF2-40B4-BE49-F238E27FC236}">
                <a16:creationId xmlns:a16="http://schemas.microsoft.com/office/drawing/2014/main" id="{C506D6EF-A63A-423F-8363-9F76BEB76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937000"/>
            <a:ext cx="81438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3">
            <a:extLst>
              <a:ext uri="{FF2B5EF4-FFF2-40B4-BE49-F238E27FC236}">
                <a16:creationId xmlns:a16="http://schemas.microsoft.com/office/drawing/2014/main" id="{F67DF6BF-572F-466C-9129-75CB764D3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38713"/>
            <a:ext cx="26971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>
            <a:extLst>
              <a:ext uri="{FF2B5EF4-FFF2-40B4-BE49-F238E27FC236}">
                <a16:creationId xmlns:a16="http://schemas.microsoft.com/office/drawing/2014/main" id="{3A484739-934A-4301-83D8-8C12E657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2" name="Picture 78">
            <a:extLst>
              <a:ext uri="{FF2B5EF4-FFF2-40B4-BE49-F238E27FC236}">
                <a16:creationId xmlns:a16="http://schemas.microsoft.com/office/drawing/2014/main" id="{A85354BF-8158-4440-91D4-AC84C3FA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643188"/>
            <a:ext cx="145573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4">
            <a:extLst>
              <a:ext uri="{FF2B5EF4-FFF2-40B4-BE49-F238E27FC236}">
                <a16:creationId xmlns:a16="http://schemas.microsoft.com/office/drawing/2014/main" id="{2714DC25-5939-4A01-8DA4-1D7DC0AB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349625"/>
            <a:ext cx="74549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5">
            <a:extLst>
              <a:ext uri="{FF2B5EF4-FFF2-40B4-BE49-F238E27FC236}">
                <a16:creationId xmlns:a16="http://schemas.microsoft.com/office/drawing/2014/main" id="{BC29F839-2BA2-4242-92C0-C15A2C2A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286250"/>
            <a:ext cx="27352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AE611DE6-42B2-4AAE-9426-ED7EA8979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8">
            <a:extLst>
              <a:ext uri="{FF2B5EF4-FFF2-40B4-BE49-F238E27FC236}">
                <a16:creationId xmlns:a16="http://schemas.microsoft.com/office/drawing/2014/main" id="{8C3CD307-DFE1-44F6-940D-69576874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159125"/>
            <a:ext cx="49752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2">
            <a:extLst>
              <a:ext uri="{FF2B5EF4-FFF2-40B4-BE49-F238E27FC236}">
                <a16:creationId xmlns:a16="http://schemas.microsoft.com/office/drawing/2014/main" id="{0D86ECF9-1C77-4798-98F2-A77A3B2F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371975"/>
            <a:ext cx="554037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4">
            <a:extLst>
              <a:ext uri="{FF2B5EF4-FFF2-40B4-BE49-F238E27FC236}">
                <a16:creationId xmlns:a16="http://schemas.microsoft.com/office/drawing/2014/main" id="{013725C5-0A75-46B6-83F9-386521D8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997450"/>
            <a:ext cx="50720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4">
            <a:extLst>
              <a:ext uri="{FF2B5EF4-FFF2-40B4-BE49-F238E27FC236}">
                <a16:creationId xmlns:a16="http://schemas.microsoft.com/office/drawing/2014/main" id="{A8DB1A89-FE81-4CA8-A402-FB5CEF56A6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17700" y="3786188"/>
            <a:ext cx="6797675" cy="674687"/>
            <a:chOff x="1266825" y="3365513"/>
            <a:chExt cx="9991108" cy="992181"/>
          </a:xfrm>
        </p:grpSpPr>
        <p:pic>
          <p:nvPicPr>
            <p:cNvPr id="12304" name="Picture 60">
              <a:extLst>
                <a:ext uri="{FF2B5EF4-FFF2-40B4-BE49-F238E27FC236}">
                  <a16:creationId xmlns:a16="http://schemas.microsoft.com/office/drawing/2014/main" id="{F725D496-9E86-4070-8247-2799D81B3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25" b="48347"/>
            <a:stretch>
              <a:fillRect/>
            </a:stretch>
          </p:blipFill>
          <p:spPr bwMode="auto">
            <a:xfrm>
              <a:off x="1266825" y="3365513"/>
              <a:ext cx="4876811" cy="99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60">
              <a:extLst>
                <a:ext uri="{FF2B5EF4-FFF2-40B4-BE49-F238E27FC236}">
                  <a16:creationId xmlns:a16="http://schemas.microsoft.com/office/drawing/2014/main" id="{C2954C7A-77CA-4FE7-96A5-B8ED471D1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8" t="47438" b="4214"/>
            <a:stretch>
              <a:fillRect/>
            </a:stretch>
          </p:blipFill>
          <p:spPr bwMode="auto">
            <a:xfrm>
              <a:off x="6157284" y="3415352"/>
              <a:ext cx="510064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o 17">
            <a:extLst>
              <a:ext uri="{FF2B5EF4-FFF2-40B4-BE49-F238E27FC236}">
                <a16:creationId xmlns:a16="http://schemas.microsoft.com/office/drawing/2014/main" id="{523713D3-B376-4CCB-85A4-FECE8CB9BB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55838" y="2500313"/>
            <a:ext cx="6316662" cy="663575"/>
            <a:chOff x="6958029" y="2452705"/>
            <a:chExt cx="9283724" cy="976295"/>
          </a:xfrm>
        </p:grpSpPr>
        <p:pic>
          <p:nvPicPr>
            <p:cNvPr id="12302" name="Picture 56">
              <a:extLst>
                <a:ext uri="{FF2B5EF4-FFF2-40B4-BE49-F238E27FC236}">
                  <a16:creationId xmlns:a16="http://schemas.microsoft.com/office/drawing/2014/main" id="{8D9C1DAB-C02A-4B80-9B30-96242D235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9" t="49956"/>
            <a:stretch>
              <a:fillRect/>
            </a:stretch>
          </p:blipFill>
          <p:spPr bwMode="auto">
            <a:xfrm>
              <a:off x="11858676" y="2500306"/>
              <a:ext cx="4383077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56">
              <a:extLst>
                <a:ext uri="{FF2B5EF4-FFF2-40B4-BE49-F238E27FC236}">
                  <a16:creationId xmlns:a16="http://schemas.microsoft.com/office/drawing/2014/main" id="{4C33BD00-EF3C-4C9A-8FC3-5FC463EFE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32" b="49957"/>
            <a:stretch>
              <a:fillRect/>
            </a:stretch>
          </p:blipFill>
          <p:spPr bwMode="auto">
            <a:xfrm>
              <a:off x="6958029" y="2452705"/>
              <a:ext cx="4857784" cy="92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o 19">
            <a:extLst>
              <a:ext uri="{FF2B5EF4-FFF2-40B4-BE49-F238E27FC236}">
                <a16:creationId xmlns:a16="http://schemas.microsoft.com/office/drawing/2014/main" id="{95F5C6BA-E7DD-43A1-AC6E-C622A4B7FD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0125" y="1857375"/>
            <a:ext cx="6804025" cy="631825"/>
            <a:chOff x="5500694" y="1071546"/>
            <a:chExt cx="10001320" cy="928694"/>
          </a:xfrm>
        </p:grpSpPr>
        <p:pic>
          <p:nvPicPr>
            <p:cNvPr id="12300" name="Picture 54">
              <a:extLst>
                <a:ext uri="{FF2B5EF4-FFF2-40B4-BE49-F238E27FC236}">
                  <a16:creationId xmlns:a16="http://schemas.microsoft.com/office/drawing/2014/main" id="{EBC72598-EDD5-4441-9600-1456CE214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440"/>
            <a:stretch>
              <a:fillRect/>
            </a:stretch>
          </p:blipFill>
          <p:spPr bwMode="auto">
            <a:xfrm>
              <a:off x="5500694" y="1071546"/>
              <a:ext cx="6553200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54">
              <a:extLst>
                <a:ext uri="{FF2B5EF4-FFF2-40B4-BE49-F238E27FC236}">
                  <a16:creationId xmlns:a16="http://schemas.microsoft.com/office/drawing/2014/main" id="{D1DDBCAE-5063-46AB-B61E-B6C5D9E07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7" t="52022"/>
            <a:stretch>
              <a:fillRect/>
            </a:stretch>
          </p:blipFill>
          <p:spPr bwMode="auto">
            <a:xfrm>
              <a:off x="10296612" y="1123934"/>
              <a:ext cx="5205402" cy="847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o 21">
            <a:extLst>
              <a:ext uri="{FF2B5EF4-FFF2-40B4-BE49-F238E27FC236}">
                <a16:creationId xmlns:a16="http://schemas.microsoft.com/office/drawing/2014/main" id="{88BBA42F-6AC4-4A21-A7B2-4271C1E526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4075" y="1219200"/>
            <a:ext cx="7958138" cy="722313"/>
            <a:chOff x="1766868" y="938195"/>
            <a:chExt cx="11696729" cy="1062045"/>
          </a:xfrm>
        </p:grpSpPr>
        <p:pic>
          <p:nvPicPr>
            <p:cNvPr id="12298" name="Picture 66">
              <a:extLst>
                <a:ext uri="{FF2B5EF4-FFF2-40B4-BE49-F238E27FC236}">
                  <a16:creationId xmlns:a16="http://schemas.microsoft.com/office/drawing/2014/main" id="{5F8B3F83-2044-43A9-A0B4-5B9600D94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4" t="48695"/>
            <a:stretch>
              <a:fillRect/>
            </a:stretch>
          </p:blipFill>
          <p:spPr bwMode="auto">
            <a:xfrm>
              <a:off x="6572264" y="1000084"/>
              <a:ext cx="6891333" cy="100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66">
              <a:extLst>
                <a:ext uri="{FF2B5EF4-FFF2-40B4-BE49-F238E27FC236}">
                  <a16:creationId xmlns:a16="http://schemas.microsoft.com/office/drawing/2014/main" id="{938FACB3-EC0D-4D04-8758-538527172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02" b="51793"/>
            <a:stretch>
              <a:fillRect/>
            </a:stretch>
          </p:blipFill>
          <p:spPr bwMode="auto">
            <a:xfrm>
              <a:off x="1766868" y="938195"/>
              <a:ext cx="4919698" cy="93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7" name="Picture 6">
            <a:extLst>
              <a:ext uri="{FF2B5EF4-FFF2-40B4-BE49-F238E27FC236}">
                <a16:creationId xmlns:a16="http://schemas.microsoft.com/office/drawing/2014/main" id="{C45792AC-57BC-4ADF-992A-30392AA4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8425"/>
            <a:ext cx="81819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3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MarskiProduções</dc:creator>
  <cp:lastModifiedBy>Pr. Marcelo Carvalho</cp:lastModifiedBy>
  <cp:revision>57</cp:revision>
  <dcterms:created xsi:type="dcterms:W3CDTF">2007-05-01T15:35:31Z</dcterms:created>
  <dcterms:modified xsi:type="dcterms:W3CDTF">2019-11-22T10:08:48Z</dcterms:modified>
</cp:coreProperties>
</file>