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8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6" autoAdjust="0"/>
    <p:restoredTop sz="94660"/>
  </p:normalViewPr>
  <p:slideViewPr>
    <p:cSldViewPr>
      <p:cViewPr varScale="1">
        <p:scale>
          <a:sx n="67" d="100"/>
          <a:sy n="67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2D4513-0FB9-407B-B0E5-9DCFF90C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4F8D-933F-4D0D-9697-EC2245B1D43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9FEE0A-5AAA-4693-B790-4C8FC711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B4AAE2-09B3-4987-8A6D-89D5AE55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CEFA8-3E1A-48AD-894D-AF5A06964B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80187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C181E7-F656-44C4-B9D7-D73A1CD3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A5C4-A04C-4D84-83F1-C64577112AD6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BDB4AC-7BCF-4430-91BE-E2A521C1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C56392-49A0-4524-B81E-ACC41E04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4D36-205C-45A7-AB54-4E7C9F7BE9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378807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DF54C4-7A56-43CD-8985-2DAC9CAF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A974-CFFD-43DE-95F4-74C8916CF46E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A07C66-79F4-4019-AD87-C632A4E5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F8FB1D-5E59-4966-88F2-89F578B4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40083-1D26-44D9-A981-44E9C8CA6D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75187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1FA00C6-F7D3-447B-88F5-E75644E8A2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08C03E0A-F767-4599-9F5C-C76D60E0CB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03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A9808B-A3AE-4A6A-92D2-62B734D5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EE89-BBB0-4B0C-ADD0-2D85CD8E19D6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0AD7A-5A40-4403-8F41-D0E48893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E902E1-D957-411E-AF87-983C541E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EBAF9-B82D-4D36-B110-208847F541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51596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6C31892-42FB-456E-AC26-37FB397D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F90B-9A3A-41EA-9AFD-7136BDFC0A33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5E41243-1727-48A2-9112-245441E4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824A6E1-15F7-4A68-B418-9CCB743C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8608A-A98A-4CE5-B9F4-85627FC96F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33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1E227B1-52C6-4DF8-871A-16E7BC75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D8C5-C535-4FC5-8CF2-BFAE9222AE9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D56E09E-47B4-4939-A515-C78082B9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075F0B0-AB61-4167-8B11-135CF6C5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7DCD-CEB0-40C0-8AA3-00FA910608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06467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88237E7-E6EA-4335-83C8-9B04A4F2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390C-B4A6-4031-91E0-4414F7A5163F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EACFBD8-4D43-4CA3-84F9-175A4D19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38DEA5A-A10F-400A-9CB3-599C1623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09D8D-1BE4-408C-BD3A-004BC45007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593404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EDF513C-F8CE-40FB-9CA3-4F080EF5DA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045D3A11-DB45-44D3-8FAE-9B18615D2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D19D3-9928-4046-8E7D-36CA071F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2FD1-A436-4181-99F8-19F482B32D7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BF17B-B7D5-4E30-97CD-7218E6FA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3884A0-F53A-4070-BAE0-90A970C0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64E41-4E04-4905-AFA3-32B5F8CCDD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9198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89A5BA5-77A9-42E0-AB56-FB3EA125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E8B18-C8C6-4E1A-AABD-2B948214200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0EF27D4-03F5-4E55-BB24-4EB4920E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2671039-5050-4762-B559-BAC263DB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C8D00-8C48-48B3-B792-4459F37EC9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04842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DE9DB52-22F4-407D-89E0-0BEFAD01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6502-5FBD-4A8B-8B6A-E6850663C43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FB43C5B-CC4E-4ED5-B666-AACC1CB3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4F36021-DF2E-439B-AD68-C660E91F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8152E-28D4-4CF1-8F28-FA3FC52341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50876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BBF5EDC-1DFD-4098-8AAD-F0D6ED2D85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B168FC2-9C66-4381-B12B-486C5687D3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1CBCD-9194-41F2-BA9D-C5848E811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5FED23-B5E5-484C-B08D-EE5A52E41977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A04211-2CD6-4505-8E9B-3A636645A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2F8917-FDC8-44B5-95ED-7C5EE2D0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858287E-CFC9-4412-8AA6-0B8F8835479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9" r:id="rId2"/>
    <p:sldLayoutId id="2147483741" r:id="rId3"/>
    <p:sldLayoutId id="2147483742" r:id="rId4"/>
    <p:sldLayoutId id="2147483743" r:id="rId5"/>
    <p:sldLayoutId id="2147483744" r:id="rId6"/>
    <p:sldLayoutId id="2147483750" r:id="rId7"/>
    <p:sldLayoutId id="2147483745" r:id="rId8"/>
    <p:sldLayoutId id="2147483746" r:id="rId9"/>
    <p:sldLayoutId id="2147483747" r:id="rId10"/>
    <p:sldLayoutId id="214748374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1955701A-A0E6-4947-87A1-006F1FFA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84325"/>
            <a:ext cx="2679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9AAF9B7-9339-4198-BB5B-709BD604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581275"/>
            <a:ext cx="68421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697BE30B-EC30-43F5-9A3D-17FC7B9C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9F220297-8F13-4CA1-9F5B-9724132A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>
            <a:extLst>
              <a:ext uri="{FF2B5EF4-FFF2-40B4-BE49-F238E27FC236}">
                <a16:creationId xmlns:a16="http://schemas.microsoft.com/office/drawing/2014/main" id="{2D87F410-9C52-4B97-8F4D-A9DD7AFD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14563"/>
            <a:ext cx="7254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id="{FF3E9C52-402C-450A-8D68-4A5EC412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11138"/>
            <a:ext cx="746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8AFBEF0B-40CA-4D9C-9FC5-CFA1A167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93975"/>
            <a:ext cx="72231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B7702040-BDE3-44FD-AE3F-FE0C0502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357688"/>
            <a:ext cx="25527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>
            <a:extLst>
              <a:ext uri="{FF2B5EF4-FFF2-40B4-BE49-F238E27FC236}">
                <a16:creationId xmlns:a16="http://schemas.microsoft.com/office/drawing/2014/main" id="{9A20EA4B-6BBC-4BB6-BB7F-05088F0A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131127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>
            <a:extLst>
              <a:ext uri="{FF2B5EF4-FFF2-40B4-BE49-F238E27FC236}">
                <a16:creationId xmlns:a16="http://schemas.microsoft.com/office/drawing/2014/main" id="{92B417C2-126F-40B1-A6D4-149D28D0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11138"/>
            <a:ext cx="746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3969A6-C016-492A-9B34-52919590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357438"/>
            <a:ext cx="66881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E2C93-387F-440A-88E9-316E540C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24338"/>
            <a:ext cx="21066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>
            <a:extLst>
              <a:ext uri="{FF2B5EF4-FFF2-40B4-BE49-F238E27FC236}">
                <a16:creationId xmlns:a16="http://schemas.microsoft.com/office/drawing/2014/main" id="{50A1A1B7-1516-444B-AF60-DF3E79E93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14557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>
            <a:extLst>
              <a:ext uri="{FF2B5EF4-FFF2-40B4-BE49-F238E27FC236}">
                <a16:creationId xmlns:a16="http://schemas.microsoft.com/office/drawing/2014/main" id="{C17C1C82-0599-4B0C-AF3E-97BB9146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11138"/>
            <a:ext cx="746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5A835B75-9C39-44A8-ACE6-56DBFF8A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428875"/>
            <a:ext cx="66976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F17EF4A3-E43E-4164-80DC-71B2D90D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57688"/>
            <a:ext cx="19621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>
            <a:extLst>
              <a:ext uri="{FF2B5EF4-FFF2-40B4-BE49-F238E27FC236}">
                <a16:creationId xmlns:a16="http://schemas.microsoft.com/office/drawing/2014/main" id="{B61DC80B-F5E6-4A05-BA04-2EC94A51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1600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>
            <a:extLst>
              <a:ext uri="{FF2B5EF4-FFF2-40B4-BE49-F238E27FC236}">
                <a16:creationId xmlns:a16="http://schemas.microsoft.com/office/drawing/2014/main" id="{0699C2E1-0426-47B7-926C-255B8AC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11138"/>
            <a:ext cx="746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A1A9311B-C0B6-4CEA-92CB-F9205B00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14563"/>
            <a:ext cx="62420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6B8498C7-06AF-4B3A-A202-C89A94A00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071938"/>
            <a:ext cx="2349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>
            <a:extLst>
              <a:ext uri="{FF2B5EF4-FFF2-40B4-BE49-F238E27FC236}">
                <a16:creationId xmlns:a16="http://schemas.microsoft.com/office/drawing/2014/main" id="{6C4B4723-4740-4643-A1B4-AF4EF5EBA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1409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>
            <a:extLst>
              <a:ext uri="{FF2B5EF4-FFF2-40B4-BE49-F238E27FC236}">
                <a16:creationId xmlns:a16="http://schemas.microsoft.com/office/drawing/2014/main" id="{3CF4E85E-12EC-4B4D-BF5C-0A1352D8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11138"/>
            <a:ext cx="746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D99E59DA-3DA8-43BE-AB6F-C059F63D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286000"/>
            <a:ext cx="6223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607DA449-4924-46DE-90EE-3E4D5CA4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071938"/>
            <a:ext cx="24653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6">
            <a:extLst>
              <a:ext uri="{FF2B5EF4-FFF2-40B4-BE49-F238E27FC236}">
                <a16:creationId xmlns:a16="http://schemas.microsoft.com/office/drawing/2014/main" id="{39B0EF03-AE31-43FA-A2EE-0EA13CC3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74788"/>
            <a:ext cx="1409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>
            <a:extLst>
              <a:ext uri="{FF2B5EF4-FFF2-40B4-BE49-F238E27FC236}">
                <a16:creationId xmlns:a16="http://schemas.microsoft.com/office/drawing/2014/main" id="{5B42EFFC-A933-4918-AAEC-35826395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11138"/>
            <a:ext cx="746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83AE1F5E-8AFF-42A7-B796-E059E73C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71688"/>
            <a:ext cx="6921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24A3D238-0ADF-4E92-B6FD-6C3A9CC3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008438"/>
            <a:ext cx="2162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7">
            <a:extLst>
              <a:ext uri="{FF2B5EF4-FFF2-40B4-BE49-F238E27FC236}">
                <a16:creationId xmlns:a16="http://schemas.microsoft.com/office/drawing/2014/main" id="{F9DDD54A-0A63-4620-819A-28563433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28788"/>
            <a:ext cx="14557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8BCE8B9C-4A35-414A-9E2F-0AE0DDD0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11138"/>
            <a:ext cx="746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C72B454D-1DD1-49BF-A34A-15B7817A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85975"/>
            <a:ext cx="6473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6A1B5154-6C66-4758-8970-A2CEA39B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08438"/>
            <a:ext cx="23574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775C1EAD-6F51-4BBF-8D91-A405D44FB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11138"/>
            <a:ext cx="746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5">
            <a:extLst>
              <a:ext uri="{FF2B5EF4-FFF2-40B4-BE49-F238E27FC236}">
                <a16:creationId xmlns:a16="http://schemas.microsoft.com/office/drawing/2014/main" id="{9F5A0839-F49F-43A0-A614-261EE905C1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5850" y="1298575"/>
            <a:ext cx="6972300" cy="630238"/>
            <a:chOff x="-571536" y="874078"/>
            <a:chExt cx="11022969" cy="996934"/>
          </a:xfrm>
        </p:grpSpPr>
        <p:pic>
          <p:nvPicPr>
            <p:cNvPr id="12310" name="Picture 7">
              <a:extLst>
                <a:ext uri="{FF2B5EF4-FFF2-40B4-BE49-F238E27FC236}">
                  <a16:creationId xmlns:a16="http://schemas.microsoft.com/office/drawing/2014/main" id="{7DA02724-427D-4558-8EC1-20F3C1C4D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56" b="47237"/>
            <a:stretch>
              <a:fillRect/>
            </a:stretch>
          </p:blipFill>
          <p:spPr bwMode="auto">
            <a:xfrm>
              <a:off x="-571536" y="928670"/>
              <a:ext cx="6215106" cy="9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Picture 7">
              <a:extLst>
                <a:ext uri="{FF2B5EF4-FFF2-40B4-BE49-F238E27FC236}">
                  <a16:creationId xmlns:a16="http://schemas.microsoft.com/office/drawing/2014/main" id="{6AA7CB2E-74EB-41BB-9701-F8EF26277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39" t="46754"/>
            <a:stretch>
              <a:fillRect/>
            </a:stretch>
          </p:blipFill>
          <p:spPr bwMode="auto">
            <a:xfrm>
              <a:off x="5585780" y="874078"/>
              <a:ext cx="4865653" cy="95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16">
            <a:extLst>
              <a:ext uri="{FF2B5EF4-FFF2-40B4-BE49-F238E27FC236}">
                <a16:creationId xmlns:a16="http://schemas.microsoft.com/office/drawing/2014/main" id="{37097A30-B5A6-4ABD-BA6A-B02D62B1A6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00188" y="1976438"/>
            <a:ext cx="6192837" cy="595312"/>
            <a:chOff x="-571536" y="1700840"/>
            <a:chExt cx="9790564" cy="942342"/>
          </a:xfrm>
        </p:grpSpPr>
        <p:pic>
          <p:nvPicPr>
            <p:cNvPr id="12308" name="Picture 7">
              <a:extLst>
                <a:ext uri="{FF2B5EF4-FFF2-40B4-BE49-F238E27FC236}">
                  <a16:creationId xmlns:a16="http://schemas.microsoft.com/office/drawing/2014/main" id="{93451791-1E2A-404E-AB81-BF6CB683D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56" b="47237"/>
            <a:stretch>
              <a:fillRect/>
            </a:stretch>
          </p:blipFill>
          <p:spPr bwMode="auto">
            <a:xfrm>
              <a:off x="-571536" y="1700840"/>
              <a:ext cx="6215106" cy="9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9">
              <a:extLst>
                <a:ext uri="{FF2B5EF4-FFF2-40B4-BE49-F238E27FC236}">
                  <a16:creationId xmlns:a16="http://schemas.microsoft.com/office/drawing/2014/main" id="{781E3CD9-A4C2-4485-9865-EEBF284F6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9" t="50810"/>
            <a:stretch>
              <a:fillRect/>
            </a:stretch>
          </p:blipFill>
          <p:spPr bwMode="auto">
            <a:xfrm>
              <a:off x="5602626" y="1714488"/>
              <a:ext cx="3616402" cy="90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o 17">
            <a:extLst>
              <a:ext uri="{FF2B5EF4-FFF2-40B4-BE49-F238E27FC236}">
                <a16:creationId xmlns:a16="http://schemas.microsoft.com/office/drawing/2014/main" id="{05067D2E-8B06-4B1E-8729-B0196B719F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5738" y="2541588"/>
            <a:ext cx="6210300" cy="673100"/>
            <a:chOff x="-571536" y="2419958"/>
            <a:chExt cx="9817500" cy="1063634"/>
          </a:xfrm>
        </p:grpSpPr>
        <p:pic>
          <p:nvPicPr>
            <p:cNvPr id="12306" name="Picture 7">
              <a:extLst>
                <a:ext uri="{FF2B5EF4-FFF2-40B4-BE49-F238E27FC236}">
                  <a16:creationId xmlns:a16="http://schemas.microsoft.com/office/drawing/2014/main" id="{E7F5CB0B-6331-402D-8D0C-A53518C06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56" b="47237"/>
            <a:stretch>
              <a:fillRect/>
            </a:stretch>
          </p:blipFill>
          <p:spPr bwMode="auto">
            <a:xfrm>
              <a:off x="-571536" y="2500306"/>
              <a:ext cx="6215106" cy="9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11">
              <a:extLst>
                <a:ext uri="{FF2B5EF4-FFF2-40B4-BE49-F238E27FC236}">
                  <a16:creationId xmlns:a16="http://schemas.microsoft.com/office/drawing/2014/main" id="{5FAFBA36-E9F8-4F2A-A2AB-7130A7280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8" t="44627"/>
            <a:stretch>
              <a:fillRect/>
            </a:stretch>
          </p:blipFill>
          <p:spPr bwMode="auto">
            <a:xfrm>
              <a:off x="5548822" y="2419958"/>
              <a:ext cx="3697142" cy="106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19">
            <a:extLst>
              <a:ext uri="{FF2B5EF4-FFF2-40B4-BE49-F238E27FC236}">
                <a16:creationId xmlns:a16="http://schemas.microsoft.com/office/drawing/2014/main" id="{AF2B1A35-ECD9-42BC-81AA-60BF1AFDC8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4338" y="3141663"/>
            <a:ext cx="5775325" cy="644525"/>
            <a:chOff x="-571536" y="3209059"/>
            <a:chExt cx="9130416" cy="1019407"/>
          </a:xfrm>
        </p:grpSpPr>
        <p:pic>
          <p:nvPicPr>
            <p:cNvPr id="12304" name="Picture 7">
              <a:extLst>
                <a:ext uri="{FF2B5EF4-FFF2-40B4-BE49-F238E27FC236}">
                  <a16:creationId xmlns:a16="http://schemas.microsoft.com/office/drawing/2014/main" id="{6B31A429-51A3-4919-B6A0-C3DC261DB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56" b="47237"/>
            <a:stretch>
              <a:fillRect/>
            </a:stretch>
          </p:blipFill>
          <p:spPr bwMode="auto">
            <a:xfrm>
              <a:off x="-571536" y="3286124"/>
              <a:ext cx="6215106" cy="9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3">
              <a:extLst>
                <a:ext uri="{FF2B5EF4-FFF2-40B4-BE49-F238E27FC236}">
                  <a16:creationId xmlns:a16="http://schemas.microsoft.com/office/drawing/2014/main" id="{3B56CF35-023E-41F7-9A0A-D270E2902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47" t="46780"/>
            <a:stretch>
              <a:fillRect/>
            </a:stretch>
          </p:blipFill>
          <p:spPr bwMode="auto">
            <a:xfrm>
              <a:off x="5603295" y="3209059"/>
              <a:ext cx="2955585" cy="975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21">
            <a:extLst>
              <a:ext uri="{FF2B5EF4-FFF2-40B4-BE49-F238E27FC236}">
                <a16:creationId xmlns:a16="http://schemas.microsoft.com/office/drawing/2014/main" id="{3261903B-1308-4061-AEBE-7DEB23220F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5775" y="3759200"/>
            <a:ext cx="5629275" cy="598488"/>
            <a:chOff x="-571536" y="4099238"/>
            <a:chExt cx="8899256" cy="945540"/>
          </a:xfrm>
        </p:grpSpPr>
        <p:pic>
          <p:nvPicPr>
            <p:cNvPr id="12302" name="Picture 7">
              <a:extLst>
                <a:ext uri="{FF2B5EF4-FFF2-40B4-BE49-F238E27FC236}">
                  <a16:creationId xmlns:a16="http://schemas.microsoft.com/office/drawing/2014/main" id="{2B218E3E-3C3E-43C8-A733-5A49FA847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56" b="47237"/>
            <a:stretch>
              <a:fillRect/>
            </a:stretch>
          </p:blipFill>
          <p:spPr bwMode="auto">
            <a:xfrm>
              <a:off x="-571536" y="4102436"/>
              <a:ext cx="6215106" cy="9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5">
              <a:extLst>
                <a:ext uri="{FF2B5EF4-FFF2-40B4-BE49-F238E27FC236}">
                  <a16:creationId xmlns:a16="http://schemas.microsoft.com/office/drawing/2014/main" id="{849EE7CB-8246-4E52-A8D5-7771C0CC0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48" t="50677"/>
            <a:stretch>
              <a:fillRect/>
            </a:stretch>
          </p:blipFill>
          <p:spPr bwMode="auto">
            <a:xfrm>
              <a:off x="5605053" y="4099238"/>
              <a:ext cx="2722667" cy="90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25">
            <a:extLst>
              <a:ext uri="{FF2B5EF4-FFF2-40B4-BE49-F238E27FC236}">
                <a16:creationId xmlns:a16="http://schemas.microsoft.com/office/drawing/2014/main" id="{D6138836-72D5-4CE5-9067-6F4A4EDEDB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8413" y="4314825"/>
            <a:ext cx="6589712" cy="628650"/>
            <a:chOff x="-571536" y="4874606"/>
            <a:chExt cx="10417176" cy="992196"/>
          </a:xfrm>
        </p:grpSpPr>
        <p:pic>
          <p:nvPicPr>
            <p:cNvPr id="12300" name="Picture 7">
              <a:extLst>
                <a:ext uri="{FF2B5EF4-FFF2-40B4-BE49-F238E27FC236}">
                  <a16:creationId xmlns:a16="http://schemas.microsoft.com/office/drawing/2014/main" id="{3D0A2BB9-01E6-4796-95C4-A22C0A6A3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56" b="47237"/>
            <a:stretch>
              <a:fillRect/>
            </a:stretch>
          </p:blipFill>
          <p:spPr bwMode="auto">
            <a:xfrm>
              <a:off x="-571536" y="4874606"/>
              <a:ext cx="6215106" cy="9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7">
              <a:extLst>
                <a:ext uri="{FF2B5EF4-FFF2-40B4-BE49-F238E27FC236}">
                  <a16:creationId xmlns:a16="http://schemas.microsoft.com/office/drawing/2014/main" id="{6EF4F384-E3CF-4737-B980-254B4B274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6" t="48347"/>
            <a:stretch>
              <a:fillRect/>
            </a:stretch>
          </p:blipFill>
          <p:spPr bwMode="auto">
            <a:xfrm>
              <a:off x="5599428" y="4874606"/>
              <a:ext cx="4246212" cy="99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24">
            <a:extLst>
              <a:ext uri="{FF2B5EF4-FFF2-40B4-BE49-F238E27FC236}">
                <a16:creationId xmlns:a16="http://schemas.microsoft.com/office/drawing/2014/main" id="{198DE97E-36E8-4CAD-BBE4-9A11F53574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7175" y="4930775"/>
            <a:ext cx="6072188" cy="641350"/>
            <a:chOff x="-571536" y="5674072"/>
            <a:chExt cx="9599988" cy="1013780"/>
          </a:xfrm>
        </p:grpSpPr>
        <p:pic>
          <p:nvPicPr>
            <p:cNvPr id="12298" name="Picture 7">
              <a:extLst>
                <a:ext uri="{FF2B5EF4-FFF2-40B4-BE49-F238E27FC236}">
                  <a16:creationId xmlns:a16="http://schemas.microsoft.com/office/drawing/2014/main" id="{6AEC368C-A607-4A1E-898C-35D4C47CC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56" b="47237"/>
            <a:stretch>
              <a:fillRect/>
            </a:stretch>
          </p:blipFill>
          <p:spPr bwMode="auto">
            <a:xfrm>
              <a:off x="-571536" y="5674072"/>
              <a:ext cx="6215106" cy="94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9">
              <a:extLst>
                <a:ext uri="{FF2B5EF4-FFF2-40B4-BE49-F238E27FC236}">
                  <a16:creationId xmlns:a16="http://schemas.microsoft.com/office/drawing/2014/main" id="{3CE23A9B-551C-4A3B-BDAF-D6FF0C279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7" t="47636"/>
            <a:stretch>
              <a:fillRect/>
            </a:stretch>
          </p:blipFill>
          <p:spPr bwMode="auto">
            <a:xfrm>
              <a:off x="5625999" y="5682008"/>
              <a:ext cx="3402453" cy="100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65</cp:revision>
  <dcterms:created xsi:type="dcterms:W3CDTF">2007-05-01T15:35:31Z</dcterms:created>
  <dcterms:modified xsi:type="dcterms:W3CDTF">2019-11-22T10:08:11Z</dcterms:modified>
</cp:coreProperties>
</file>