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2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84" r:id="rId11"/>
    <p:sldId id="283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ECFF"/>
    <a:srgbClr val="FF6600"/>
    <a:srgbClr val="CCFFCC"/>
    <a:srgbClr val="FFFF6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/>
  </p:normalViewPr>
  <p:slideViewPr>
    <p:cSldViewPr>
      <p:cViewPr varScale="1">
        <p:scale>
          <a:sx n="67" d="100"/>
          <a:sy n="67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71873-C247-4870-AFD1-440031D3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6232-E57F-45FA-9138-F43A366E98E6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712C97-7C0A-4D41-A3D4-69BE7E85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F1AFE9-CD83-4D36-A135-BAC69F8E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812C-681E-4CB9-B228-9D784F6C26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668469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5E6341-2F66-487F-B4F7-2055CD6B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6FB6-85AE-4552-9BA6-818BA3DB1CA7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ADCD2C-9043-4CF0-9DDB-C8455F35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585165-7157-4B0B-A6E4-C6551267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6A0E0-522C-46D4-8314-0E85A1F102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933869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D62BA-5C1A-4C7E-98C8-4F032934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0304-D2A7-4B57-B8CE-45DED9FC1791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5C750F-85E1-4EAB-9E8B-883FE374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74C6C8-36A4-487A-90E2-7AAFEA84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835EC-0C6B-4A57-8AD4-D83AC63F7C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3455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2CE3BD16-FFC5-454B-95A8-D501E76127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3B7C3AE3-2976-4945-9163-0ED3FD4468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472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D529B5-2F48-4CC9-9654-B28F6C97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F8BA-59A7-4AE3-8719-E122432057E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95758E-F5A6-4A56-ACEE-39CECCCE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0B5DCE-5B40-4B75-8673-6F1A883E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512D8-38AF-4585-92C6-5F020AE7EC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31562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F66D424-4841-4112-8B40-6BD600EA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A3E6-9CDC-402D-AED9-C7387411E595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1699699-4D8A-476B-A8B1-B365272A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ED6FF0A-C801-4855-AAE3-9B51434D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DC1C9-7C5E-4F52-8B8C-0B4C70008F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876440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CC64DF9-0048-4CF5-82FA-C8280228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0FA9-2139-405A-8E53-5646DCEB47D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42EB72A-2C7F-4329-A3D2-BAD66E6B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88830AA-7B22-401C-98F3-202A2F6A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25EC6-CF03-4EBD-9AD5-3D0FE389EE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38865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DC552EEF-67E7-4E0B-B6A4-D2138D9C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13CE-40B7-4343-80DF-013E4B801B11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A356FA5-CE20-4221-AD6F-52F13E1F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8CD9EA9-C7DE-4CCA-8B5D-6B7FB703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B1025-39D8-4898-8741-96A2DE703F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51856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38467B-2ED2-467C-936C-C07B3464B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94FBF234-EEF7-4C04-AF7C-A119CE0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CAFD55-4DCA-47D1-9A8D-9B4FCD08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2BE8-4D8B-4139-8FFD-1DCD3E345F9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E0B70B-4F6A-4FD4-95FE-DA695C3C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5C49D3-9B92-4062-89A5-F37BFF72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96422-03CD-4A67-82B8-A396079920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887375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37D8884-7ECD-4F40-AFEB-FB7397F5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0964-45D3-4005-BAA7-03B8021D8E01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98A7862-EC20-49A8-AA55-34DA5458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ED1FDB9-83AD-4CA4-95AF-D627062C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19281-2D54-4967-8CD9-E1BD04CB31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3511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580EBC8-33F1-45F4-8059-B3CDDCE6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94E49-7AEA-425B-8831-8A8E08257A60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99E7558-6C41-45A5-98DE-0445AB2E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96A0B37-18B0-4559-A11D-57E2655A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785D4-E43F-435C-BBEA-A89A17CA23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688486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F2F4D59-7B27-48A4-96F2-B70395476A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0F5120EA-4276-45CF-9A99-A96B7C5683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C3A0AC-0793-4791-83A8-2268534DD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C89347-B707-4A7F-981F-73E79E8BC77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FAEC8B-2A5C-420B-B37F-63F1D1302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960398-EA12-4494-ABEB-992AE8315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04C31C-E145-40E7-BCC0-E0929CAF337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2" r:id="rId2"/>
    <p:sldLayoutId id="2147483754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59" r:id="rId9"/>
    <p:sldLayoutId id="2147483760" r:id="rId10"/>
    <p:sldLayoutId id="214748376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8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F73F5720-FADE-48F4-BF0B-2160068B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84325"/>
            <a:ext cx="2679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EE00A4EC-5C4C-472C-BAEA-760409E9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643188"/>
            <a:ext cx="5162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9">
            <a:extLst>
              <a:ext uri="{FF2B5EF4-FFF2-40B4-BE49-F238E27FC236}">
                <a16:creationId xmlns:a16="http://schemas.microsoft.com/office/drawing/2014/main" id="{5E1E1922-6206-4DD5-A749-9D89823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9863"/>
            <a:ext cx="64468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AA3D048-220E-4CC8-A1B5-5C7A7EF6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166813"/>
            <a:ext cx="24653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89CC242-4A34-4EE9-82F1-53DCAF56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274763"/>
            <a:ext cx="274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50C0C05-8E47-4401-B518-07D58F59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32000"/>
            <a:ext cx="26431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5C9BB1C5-06DA-4122-AD7A-2EA4EB6C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2054225"/>
            <a:ext cx="4213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49F52649-CF45-4372-BAE9-4D44BC31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49550"/>
            <a:ext cx="34099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A1D53C1D-EDF6-4A20-8EEF-5C7D8CEB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911475"/>
            <a:ext cx="3571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21">
            <a:extLst>
              <a:ext uri="{FF2B5EF4-FFF2-40B4-BE49-F238E27FC236}">
                <a16:creationId xmlns:a16="http://schemas.microsoft.com/office/drawing/2014/main" id="{4D62B57F-5C35-4A08-94FD-93FEDAA23F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0125" y="3744913"/>
            <a:ext cx="7254875" cy="809625"/>
            <a:chOff x="-428660" y="2928934"/>
            <a:chExt cx="9144064" cy="1020105"/>
          </a:xfrm>
        </p:grpSpPr>
        <p:pic>
          <p:nvPicPr>
            <p:cNvPr id="13323" name="Picture 16">
              <a:extLst>
                <a:ext uri="{FF2B5EF4-FFF2-40B4-BE49-F238E27FC236}">
                  <a16:creationId xmlns:a16="http://schemas.microsoft.com/office/drawing/2014/main" id="{BE8C4D7A-1A1B-41DF-B402-6E50A0DA3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79"/>
            <a:stretch>
              <a:fillRect/>
            </a:stretch>
          </p:blipFill>
          <p:spPr bwMode="auto">
            <a:xfrm>
              <a:off x="-428660" y="2928934"/>
              <a:ext cx="5948715" cy="10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6">
              <a:extLst>
                <a:ext uri="{FF2B5EF4-FFF2-40B4-BE49-F238E27FC236}">
                  <a16:creationId xmlns:a16="http://schemas.microsoft.com/office/drawing/2014/main" id="{1D0D46F5-C584-4DE5-9562-2591C98DB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62" t="50832"/>
            <a:stretch>
              <a:fillRect/>
            </a:stretch>
          </p:blipFill>
          <p:spPr bwMode="auto">
            <a:xfrm>
              <a:off x="4614553" y="2990848"/>
              <a:ext cx="4100851" cy="95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BE166287-8111-4112-A23A-5F47ACA4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568825"/>
            <a:ext cx="8328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51C1A8E4-69D4-4A5E-8553-9D7D4200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0500"/>
            <a:ext cx="7437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52E506B0-296F-445D-870F-60D97FB8B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98825"/>
            <a:ext cx="69897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9">
            <a:extLst>
              <a:ext uri="{FF2B5EF4-FFF2-40B4-BE49-F238E27FC236}">
                <a16:creationId xmlns:a16="http://schemas.microsoft.com/office/drawing/2014/main" id="{F41A8E98-F08E-4ABC-9797-615B98BA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9863"/>
            <a:ext cx="64468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9C24B62D-2BFB-47BF-B038-179BA11DB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9513"/>
            <a:ext cx="7254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0EE0D-82DA-4DDE-9248-51FE6BF1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43225"/>
            <a:ext cx="31067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456D32-9CB7-4B0F-BC87-54BFBBA7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786188"/>
            <a:ext cx="1930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>
            <a:extLst>
              <a:ext uri="{FF2B5EF4-FFF2-40B4-BE49-F238E27FC236}">
                <a16:creationId xmlns:a16="http://schemas.microsoft.com/office/drawing/2014/main" id="{C5350603-68AE-426A-9AC0-03916E43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9863"/>
            <a:ext cx="64468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480CD8B3-52AE-4D42-B7B4-2683F0D5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452688"/>
            <a:ext cx="13112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C2489A-D9C0-42C4-8929-DBD0846C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00375"/>
            <a:ext cx="34655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2E360-0C0C-44AA-BF14-5A37BF90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929063"/>
            <a:ext cx="26225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9">
            <a:extLst>
              <a:ext uri="{FF2B5EF4-FFF2-40B4-BE49-F238E27FC236}">
                <a16:creationId xmlns:a16="http://schemas.microsoft.com/office/drawing/2014/main" id="{4B96E286-6AEB-4C01-B038-D79266AAF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9863"/>
            <a:ext cx="64468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6A537243-8936-411E-A285-EC124D8C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55863"/>
            <a:ext cx="14557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D7C6EC34-5BCF-46F1-908F-6A2B1613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944813"/>
            <a:ext cx="3330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630AB270-9966-4AC2-B1A3-464F3987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786188"/>
            <a:ext cx="21780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>
            <a:extLst>
              <a:ext uri="{FF2B5EF4-FFF2-40B4-BE49-F238E27FC236}">
                <a16:creationId xmlns:a16="http://schemas.microsoft.com/office/drawing/2014/main" id="{EE440B4B-856A-4791-B407-FC7693A0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9863"/>
            <a:ext cx="64468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3AA4578C-F5AF-4B39-B2D5-6F338412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2688"/>
            <a:ext cx="1600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31EAF72-D4E3-449E-99A4-D57173A0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143250"/>
            <a:ext cx="53117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FE3F74F1-7EBA-46F6-9A2F-15D4BEA3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071938"/>
            <a:ext cx="2786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9">
            <a:extLst>
              <a:ext uri="{FF2B5EF4-FFF2-40B4-BE49-F238E27FC236}">
                <a16:creationId xmlns:a16="http://schemas.microsoft.com/office/drawing/2014/main" id="{78646347-D1A9-45B2-BEDC-E35E68DA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9863"/>
            <a:ext cx="64468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C275E1A2-352B-4C66-90F2-20B1EBE3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436813"/>
            <a:ext cx="14097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F520ABC5-0BC6-40C3-88DE-0AAE4255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928938"/>
            <a:ext cx="429736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89DC505C-AE32-49FF-B129-11FA9900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71938"/>
            <a:ext cx="24272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9">
            <a:extLst>
              <a:ext uri="{FF2B5EF4-FFF2-40B4-BE49-F238E27FC236}">
                <a16:creationId xmlns:a16="http://schemas.microsoft.com/office/drawing/2014/main" id="{3A379067-46D2-4218-9A46-63F26035E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9863"/>
            <a:ext cx="64468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>
            <a:extLst>
              <a:ext uri="{FF2B5EF4-FFF2-40B4-BE49-F238E27FC236}">
                <a16:creationId xmlns:a16="http://schemas.microsoft.com/office/drawing/2014/main" id="{596E29C7-7735-41AC-A283-5901072E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452688"/>
            <a:ext cx="14097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040B87CF-B8FA-41B8-8790-E0F10BB5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693988"/>
            <a:ext cx="594836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B3A2565-BFE6-4F08-A5C5-4B3E5B56C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4643438"/>
            <a:ext cx="2241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9">
            <a:extLst>
              <a:ext uri="{FF2B5EF4-FFF2-40B4-BE49-F238E27FC236}">
                <a16:creationId xmlns:a16="http://schemas.microsoft.com/office/drawing/2014/main" id="{83E9F63B-CE81-4AAE-8AF8-38ECE2927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9863"/>
            <a:ext cx="64468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663AD398-9240-4A9C-8AD2-78D5A4D6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52688"/>
            <a:ext cx="14557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7232E4B6-CB43-4EFE-A7FC-70192F95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46400"/>
            <a:ext cx="45021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400B381F-1CE4-4F70-973B-0AF1D0E8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794125"/>
            <a:ext cx="34655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Picture 20">
            <a:extLst>
              <a:ext uri="{FF2B5EF4-FFF2-40B4-BE49-F238E27FC236}">
                <a16:creationId xmlns:a16="http://schemas.microsoft.com/office/drawing/2014/main" id="{2001F38E-05CB-4D6D-8C11-4D3BC9B3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357563"/>
            <a:ext cx="5172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9">
            <a:extLst>
              <a:ext uri="{FF2B5EF4-FFF2-40B4-BE49-F238E27FC236}">
                <a16:creationId xmlns:a16="http://schemas.microsoft.com/office/drawing/2014/main" id="{9013CC93-C9D5-4F11-B69F-02D2CA7B3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9863"/>
            <a:ext cx="64468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0</Words>
  <Application>Microsoft Office PowerPoint</Application>
  <PresentationFormat>Apresentação na tela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MarskiProduções</dc:creator>
  <cp:lastModifiedBy>Pr. Marcelo Carvalho</cp:lastModifiedBy>
  <cp:revision>80</cp:revision>
  <dcterms:created xsi:type="dcterms:W3CDTF">2007-05-01T15:35:31Z</dcterms:created>
  <dcterms:modified xsi:type="dcterms:W3CDTF">2019-11-22T10:07:58Z</dcterms:modified>
</cp:coreProperties>
</file>