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6BA88A1-3290-566F-D444-A203586F93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D346C48-0F20-A92F-9A4A-039689A39F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8C6D34C-0785-BE0B-62F4-641A5918E0D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EA121D5-E918-91AB-244F-E0F7322560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24804E5-D8E6-A522-4C22-0312CBC6FA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33117AEE-AD9D-E363-DE8F-1F47B2935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9DE77-012D-42DF-B931-7E44FDD0493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19B18-3E09-78F9-4868-6ACE2D33F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5C5754-2E8D-5F0E-2AA8-289FB106D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527ECB-2504-5D5B-45C8-99D3BF87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E6B182-E0B1-2977-4EB8-1A15DCA4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70F22D-48BF-0A63-34D0-41423FB0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D57E-BF80-4A3B-9B24-34FEF3EE32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251548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89960-6684-6A15-3857-5B525303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5042AE-7A7D-962A-6A06-8DE934CC0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7AF666-7F33-9F95-272D-D524D541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D1D3CC-7FD8-F407-6214-E7E455AB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96A55-D436-AD2B-E4C2-5DA268A0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5539-203C-413D-BDF7-505ECC5AF0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519236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5D971E-530D-7486-E4CA-A5622BD12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7446D2-CA85-E9BA-C7A6-5069E1F1E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74950E-9C55-3D32-FD35-975F051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6E8E3-BBF5-FEAB-D333-8AC2BEA5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ECBF31-3211-7921-FC63-F5251A11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BC87F-9CD5-4918-89C8-B76FF45450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177046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DF1EB-619F-8D1C-E490-77AE1AA7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74186-A0B6-888E-4D7D-956467CC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F3ECAB-D9E6-F805-AC2C-F115C465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31D4A5-E0BC-91AE-4CCD-9501F842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E52BB-B0BF-EB43-620C-F9A19CAA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44D5A-FCFD-4BF0-918B-8479DC7B7D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702514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98BDC-3321-BFD4-9636-8BD6F08C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A1D468-70BA-825C-DCC7-8A6CC1C8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E35E13-F5C1-84AF-3E41-7706C028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400D2-368B-DC31-0C47-454AAC0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12B9F1-7998-3498-6742-3C2ABB91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C7A28-915C-414D-8A0D-021E200692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078569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8C285-962F-6F57-F885-D03D6527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51AE80-D894-FF99-FA5E-B85C0D46A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A69C24-BB70-712F-9156-345A68845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6F87FA-0327-412D-CE32-7FDA5DCE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BAC280-8DF5-7F95-1BE6-06C49517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D67ECD-7C38-B704-82FF-F9F28E88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8CCE7-2AA1-41F9-8215-F8CFFC0EA7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0522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FF8A1-944F-632E-7CEE-4BC14FBC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88101F-582D-A853-2F52-6B3509005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006F60-945B-2047-964F-F846E6E6E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85E5AF-82CE-563A-57C4-3F30A3010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3AC149-6EB3-17B1-BEC0-610479682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5A79B6-F58F-785B-C1BC-66033116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45B805-8607-C935-2143-072E3E61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E8427D-DE0F-1063-1790-F46F7F7E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99575-65CA-472B-A9C0-9F6E05664F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129190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6C1EC-3427-8884-5E18-BFECDA4B0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F18F81-9711-63BE-8810-4D00CFB1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68C2F5-0CF3-9AC6-4973-49FD1F3C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0692D9-36E4-945E-82C3-99B93A83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66ED2-04C7-4D22-BBA1-C4876892FF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391677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0F9EF6-2BB9-3730-52D5-9DEBC82D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1A799D-2143-7FA7-1011-558D708A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5ABE0E-683F-9CF6-46A1-F95F0C29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EB5DF-850C-4EA5-A003-47DCB60C54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791515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57BAA-2D75-A1BF-720A-E75DF95E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5139DD-D864-2CE7-E692-04D1A7ED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273EA8-7860-CA12-6564-C827D0975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F53B39-D53C-6916-18E7-49B3C353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63465B-541C-AF56-C34B-6DB3E73F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AF6782-3C8D-B4F5-E4A4-6CA06132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D7B35-9503-4D45-9ABC-5FEA1A6E91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653089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6E4E-C8B0-1571-4EA0-AF0F43F0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6DF12C-0F9E-728F-B7A9-80DDCF7BF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43B127-B802-AE78-04CE-93324E668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9CA19E-72E9-C14B-707A-A47206ED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ABD44C-DFE4-CE04-7ED9-E3A76664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6271F-72E5-44D8-BCFD-885C665B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63BF-F3F2-4D8D-9760-B1E8FD3E46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934370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A414BD-3EB2-849B-7FE6-4AF559832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1479F6-88A8-9BBA-2502-ACB282241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0367D7-3604-FD46-2710-7F57EA64BC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F9AA29-53F3-7437-672F-8AAA2DB3D2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555D53-9C6C-F3B4-C8A1-E148550CBE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5565C-B5BC-4E2B-B4C4-D05F49E65D7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147B855-6EA3-3932-26C3-C2DF3E38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658F-7174-41A7-B1A1-A330EC9754F5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EB33D9-0838-100B-0C32-D80F495D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065B-121B-4942-8BBB-C3130A3D69B2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4701EA8-0D33-BF76-A41D-6C16B91C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883-3BC6-44A0-AA3E-3E38C8A54FB3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DB0C4AE-3241-CB25-8903-9BADF422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69C3-F448-4518-9AF6-5A6CA392206D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24BA28E-82E5-2020-A1E3-23900071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F635-DFA2-4370-ACF8-895B5CCC668B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6B0C9D1-6671-A73B-B944-4DFEE2A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FE9-8C41-4C5B-A93C-E77F4B8A96EC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AF59D79-6CFA-AC26-218C-44F85845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ACF1-9FCB-4A17-824F-0E8A7F3EC6A8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C8D063-8FA5-6ACC-8032-FDB53E09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8FE-E76F-4461-86F0-D72C6E4BAB82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797AE02-9B40-F3F9-F2BD-05FBC164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8199-2422-45A2-B0FC-A2C87E13F9DC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161F1D1-3900-C796-6A06-CDE6AF5F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3564-F7C4-473B-A0B7-1173DB1D0812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0A06AD3-F70A-2CF9-C986-21C8E2A9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7D24-16B5-49BC-BC3C-EF24885738FB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8405C88-EB10-7F02-5F85-781FCE54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2582-3C11-43E1-898C-32C6EF98E485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1CE2494-EBB3-5425-1D80-102CC9EC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2581-CC29-4AFE-AD6B-CA2ABDB3D102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02BA7FC-E148-0A52-5A14-8BD1E299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0D01-C944-4439-83D7-16D6A6BC9E0B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1EBFDB2-2D51-C29C-E6E5-10DE00D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F4F-4D0F-41C4-9E74-2F7C639BAB1E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1A2B614-6CD8-A450-E033-663F8344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A0E5-AE8C-4CF1-9759-3F3856BB0695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6835957-5222-6AB4-DBBB-09141732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7078-9087-4CB2-BD9B-120CB238AD25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31E1606-C7E8-9523-CBC2-AC43D209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A9D-08CD-431D-9EB8-53D54FE483B4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B63D015-52A7-FE34-C3CE-378A31C1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BDA6-EACC-40AE-92A8-506FCE88DFE2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8A649C0-8657-B4A1-62E0-23CEDD2F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71DD-140D-4C51-B57A-0540C61BBBE6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C52E5C8-765E-5D70-2ABB-A26F57B7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6215-AE4F-4D77-91DF-95A0BC726E16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EEA4C78-D5CE-2CDC-D5DB-AABCB548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9BD-F308-4AC3-BF5C-10BE8CF6A6FC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DD2F29E-92C5-5626-C8BD-DBD78833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04C6-DEBA-4A5C-AD3A-35CE2870DB98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8AB76C4-C838-13FB-8312-1A44936F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D0ED-8081-4669-B7CA-98D857479DC3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BE4BFE-552F-5842-C985-5FB3F136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DF1A-4B5E-499C-A0E9-D3B91773FCCA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E462DC6-8467-ACEC-A3CC-B2FC02AE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19E-128F-4370-8269-E7B2B92732BB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5AEFACD-5BB2-5FFC-9557-8051A109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8AD9-3A8D-4616-BEB8-978F66993058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5370DA-FBD8-5BA4-3B7F-26693595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269D-2E97-4DFD-83AA-3F2FE0DD4F92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444E5C-3DE4-301B-7663-79BB1177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7AA2-C13C-41C8-AC37-CCC79705510A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25AA915-B3E0-C0D3-5CD4-A96CBDA7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699C-09A6-4673-BCF3-AAA542F206CE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4A1F44D-D8B6-9617-34DD-BAE77AA5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E010-95AB-4030-933E-4530A65F3688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A4D22A3-2304-B87F-79B7-E056BD62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F30-2D2A-4643-B239-AF1E993AABF8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ECA9A6-9C07-96CC-1586-9EAF0E4E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A380-8CF7-40AE-8FF7-B1E27D6EA79E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9A41501-179C-B5ED-96F1-7E57B44A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EFA-46E8-423C-B8F7-BEDA4560B179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EF83DD2-E37F-7F0A-5061-CBC288F7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865F-D691-42BA-BBF5-DA8C36AEE5A0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</Words>
  <Application>Microsoft Office PowerPoint</Application>
  <PresentationFormat>Apresentação na tela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8</cp:revision>
  <dcterms:created xsi:type="dcterms:W3CDTF">2001-11-04T00:08:11Z</dcterms:created>
  <dcterms:modified xsi:type="dcterms:W3CDTF">2024-06-05T06:13:18Z</dcterms:modified>
</cp:coreProperties>
</file>