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366D6F9-426F-1DBB-47A4-80FCC9E151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708677D-4B71-C3FC-1674-C0C4D68FDD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249590D-BB66-0285-3ADF-544AAD9BC88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3C53445-369F-3874-426D-4433F3C375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516F8028-3F90-67C2-8E5B-112337BB42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E6E99A5C-BFF7-70ED-79C7-C78AD8588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E3673B-C2EB-4832-B0B4-8D1DA489C65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CFA72-F262-EBA1-A6F8-183CFFEE2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11E3FC-1F78-E421-6167-984D73098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5411E3-8EA7-D35B-E2B5-63FAECCD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63EAE1-FEB8-33E8-7D3D-8E874D5E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F1CEBB-7178-9F40-06E5-8DFEEBE1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0171F-4664-45BB-96E2-3CDC222C50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8431116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756C-99DB-54BE-8494-D32F26D4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F5F21B-AF99-0E31-E686-36329362C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2778B-EC54-8401-C130-092D6E45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AA5A6D-9D5B-67B9-139C-FBE13234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996F8-980C-04F8-1855-51D3BB0A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F2753-2CDA-4F20-AF12-F5056CBEAA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915858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1440FA-99BE-8281-C3B6-1CC1D60D4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0514EF-65BD-F819-8A3F-3971E1B1E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61B25A-614B-94A4-7A1D-DE4D7650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5CAC0-7DF3-84F1-ADEA-BC88B945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4366D0-57AB-1D48-E6CF-F6F6A98D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1A42E-52D5-4334-85FA-A15FB43FF0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90947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A364C-C25B-5F66-EDBE-449F6516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601643-85F7-086C-3DFF-940FD6CD1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661F9-9341-DBA2-55D9-783C6D20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A560A3-327C-0465-5FAC-51523ED3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EBA910-7BA2-08F6-BBFC-D0DB46F6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47279-1341-4FA4-ABEC-FC6997BCD2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872663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7F5D9-3055-2D65-7E07-3100E44A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5032D2-7463-0A4A-CE4A-CEEC7ECF7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ADD310-EEAF-5231-F2C4-5A65C5D7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E0AF41-8D56-AC96-8915-34F4AA7A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B1123C-B07D-1E54-F71F-A8322FCB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5B85D-BB92-4F8E-ABE5-F1E2531C33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794191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98D39-4708-40AF-66CE-7E1EAB89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5A54F5-C21A-DFA3-23B4-8F6CD9357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D82894-F097-2BED-3C99-8FAB55BF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7B3889-6AAB-1E85-8B7C-CC97D6F7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525DFF-3F3C-3293-190F-D5D0A899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21D403-2403-5640-40E5-F6E12463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45AE-14A1-4043-BEA9-1F03BBC4DB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502534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0ED43-7694-1F3B-DC35-B3CCDCEC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98E686-4318-6302-D7F4-829A04C3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D7DE5D-A3F5-7F32-84D9-FC870DAD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1C4046-1C71-921A-3AB4-38C4443F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443F44-9402-AF68-2FC8-FB0E41ABF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98FB84-21D7-C6C7-A55B-2906FA0A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C65498-73A8-E1C0-130B-870F2DD6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05530D-049A-E69B-1CA4-64D3B4EE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534AA-681E-45C9-834B-7FF7DE92E0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38243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10229-211A-79E0-64AD-0304CA36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C71870-5B36-9CFA-B695-C68F301B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A46C70-A01A-E82A-BEDA-F93F28EF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176C89-6176-13FE-B1EA-87ACB7D8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C7A-2BB7-4F40-B440-4EF9AF0BBB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325433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CC47E1-2553-C8A6-8222-0BE94E2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4FB64F2-DA56-9560-EBC4-B7257D42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FE8B4A-C51B-E9B1-F4DC-A1A0D5D9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5247-BAB3-4F1C-9A31-25FB5AF87F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218362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7BBFB-16A4-0CC9-C3F0-4D1CFE0A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F8B65-32AA-0062-991C-C3C27576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61A4FE-A4F6-F3DF-9084-5E12AEAAD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53D63D-C193-17B9-581A-C82105D3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A642A2-92FB-8CB2-879F-56D2F8B7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85061B-658C-F0D6-D01B-5221D210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0331F-90E2-4E97-B79A-C4E21257E7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067954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1316-7A04-BD7F-5533-12E900EB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5C5C6C-EB67-22B2-64A0-250F918E6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EAE09A-B7DF-CE86-02C8-49ECD318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742A75-F201-7B16-E214-1025F4AC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CE1681-2983-78B3-3672-67CF10CC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F34396-0B2A-A1EC-859B-116D5EC5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5002-FF97-455D-BC0C-2C6B46B187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457614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D45EE1-5ACE-660C-339B-D1CFA3EDC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E53AEB-E03B-9D9A-AB49-DFFF4E15D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6E588D-DFB5-CE86-B2BF-AF5877D361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C59A7A-D530-3211-6936-11406B58EB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EE7E1D-066A-048A-BB9E-4E6DADAC3C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AB5435-71D9-4710-92DD-756E6DF6397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72F822D-D5D8-3FC4-0C0E-4AA98532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8D7C-A16B-469C-9A33-99538C847292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5A0211A-13AD-1E3A-5227-D610457C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2C06-623D-40D3-A98B-CE3D634E6E4A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037BB3E-1628-A80E-C911-0A16E893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CD6D9-18B4-46E3-B37A-4EBE1A8373E7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1AB243B-0661-867D-B902-A6825B0F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63E-C14B-4D83-98E2-5A555B11584E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0EED5D-D284-17E1-4EED-9F1C89BD6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7CE9-A1F6-4F8F-83FE-A9CC018CDD9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42A4BE-EA54-F162-7C80-23F502A2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3A6D1-48AA-448F-BFAC-127588310B80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9AEE06-C3AE-EFE9-8FA3-33A171FF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6603-BD49-409B-8B07-10FEB7A8D64E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564740-0831-32A6-156E-30A2AE7A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4E31F-921B-4EB0-BAC6-9838A25E9E07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F06A054-ABFA-1028-E080-2359D96D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3286-35BA-4B2E-B001-9F92A09324CF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AC2481-2C30-0A35-EB17-AEE8BF9E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B672D-123C-4B36-8484-FA743D935FED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84C13BD-C7F1-1F06-2468-F9832197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F32-6C03-49B8-B9D9-579119A05505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93E5FC5-B157-DE57-5D17-B095D82C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42946-FC08-4117-AB8A-CBF815826002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AC4CAB9-3D39-98D5-AA75-7E0A1122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21EC-2DA3-4A51-9068-0FCB6C98013D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6CD7B1-5A9D-8C8A-0DB7-19496748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D9A8-F714-46DC-A47F-688CA83FE637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B7D5B2-0546-51FC-2EBC-4DA2640D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B3B2B-F579-4675-9D74-5DCB8F20AC1B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F7748B6-3EBA-9CC6-B240-CF1D0968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5247-4D3C-4D89-B378-9456408A941F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A385A38-0E0B-BE41-E751-6CAA2C7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F1E97-8401-413D-BFDB-522F0EBCF0EB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FE5816C-C4A7-8C9C-8D86-2F0E641C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A771-502E-467A-92DF-A323D8314DF7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770F988-FF58-C284-D993-4C0EB48D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0BCD-E677-4364-947F-7F82A5A391CA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76346FC-2AD4-BC4A-78B8-548F545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042C-2072-46C6-89D4-0409C464C508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0C01B05-0EBC-0EE7-CF81-988CD603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C4343-959D-46F0-8412-F1460CE59D9A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61A7AE0-09FB-4086-DCBB-A279C419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0D189-7AB0-4373-9561-B17525611B1F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25337B9-F887-9A0B-6783-6FA4118A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56D5-76C1-436D-8891-AEBD62DF93D0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93975BA-2582-6D9C-25F6-E8D41795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C747-F5F7-49A5-B09F-532CDB1F5099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FC72275-BE86-E2C0-7D52-45A079BE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E48E2-6BB6-4B8E-A2BF-7D6405568AC7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08C0DA-236A-76E2-1B3E-73046FB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03DB0-0683-4D42-AE53-E16E583B3E91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8A7CB8E-3CD7-CC9E-7012-AA9C2683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53DF-01F2-4F02-B75C-D7A680A95469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8DB8957-C4EE-F0E5-BF97-501B7016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8098-8B68-4D69-B677-7D31831DB237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814ADEF-3261-1246-B7D6-563CCA30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F5F4C-89FE-4276-B6B2-5A98B6E45949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AD26AF-5A61-8FC1-4F90-A3A37ED3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6C2B-F3DF-4DA3-9ED3-90DB06F7F194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D193DE-5BD7-7593-8E61-69B9711A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7E6A-7A2B-4CD6-B268-E6437B270756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67C27C-38E9-A654-554B-A5D0BCA3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7BE4-5232-4AD3-94DC-A4A6F0C82863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5E500CD-7C45-B9CB-218D-A31A8064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AFAF-0303-4722-AF5A-FC9632D06F42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0554DE2-A5D1-3898-9D6A-3DE6991E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6542-F8D0-4CC6-A5E2-72BE1A95E9B7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D1691BD-BAA7-39A4-7822-D499032B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8F3C-A0D0-436F-8CF0-1DFF9A763D04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10</cp:revision>
  <dcterms:created xsi:type="dcterms:W3CDTF">2001-11-08T16:46:55Z</dcterms:created>
  <dcterms:modified xsi:type="dcterms:W3CDTF">2024-06-05T06:14:40Z</dcterms:modified>
</cp:coreProperties>
</file>