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6A9A0E4-A95F-F43A-04F6-EA96A352FD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C783E5A-F94B-6C5E-CD72-67B61125B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266492D-7558-1E0F-C44D-057A07834C4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1B156BF-D3D2-775F-BE96-DB125B0D91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5CBD4C8-9389-090F-2651-6596FCD5E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DC4B1F40-1833-B8D5-027B-5CCF2D113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7CD315-85FD-4283-9A5A-4CF7F3B67F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F2DC8-1AF1-3FE9-DACE-DC90BE676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978E3-29BF-34CD-71C7-80E1CF31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BFFC82-D743-4615-04BC-BDB386F3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3612B-52A5-E5FD-A510-4A3F497F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677FA4-4F49-A8E8-A611-46792766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2AF9D-3C5D-44B8-8F52-C003F610C0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670196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90013-4435-139D-8357-9CEE1BFB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83CB8F-01E9-6BC8-FC45-4385A3FF7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9C623-C89C-0E46-D6C1-BF8DE25F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4E484-9218-54DA-D73D-5C061D1A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CAC916-3C24-B873-57AC-0DEF1091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F7012-A683-4068-86DA-EEE59C832A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73634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8E90E1-E46F-A51A-2DBA-1A0B7A51B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89534C-1E7F-88F1-D47F-11E3CCE5E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5A2090-8487-EFD2-683F-3C595CD8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30A8ED-CCD4-83D9-817E-612C4C92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2E703-64F1-BACD-6EF3-EFD64366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ACB0-EC51-4FB9-A14C-E1BE600A72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7764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A5215-F304-4A36-311A-1E88BA8F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51945-7F0B-0B11-E660-83523F49B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1BD28-8756-AD54-D8A2-8F8B8DC5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4B21E2-5E63-4D40-2D33-5AA22C27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BF091-F42D-3536-A262-E5D65473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EC5F0-22AD-4936-9400-F3E5C5FA6E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938292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26C94-B7C2-E683-8A24-314E1197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E33AD8-7A3F-C84B-EB72-A629875E9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68FF1-6670-671D-0272-0D66F470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8D073-8DEC-038C-E5C7-2F672564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506893-EB0F-245D-45EF-DBE1C039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7355-4F28-4426-AC80-EC7350808F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2772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511C8-D64D-5D02-A2EE-F6F2B12A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71F7A0-444F-BC6B-D809-8F0FE0E4F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5C7F79-DCF0-1323-D664-6FE6D03B6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0A36C5-82D8-6ADE-BC80-4DEF0818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BFCEF7-5A45-2E73-18D5-5F337741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EB8543-773D-58FB-AE65-95335FA4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07967-7105-4ACC-A152-DFBAFC2F29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54898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06B66-584A-7C2D-7613-D32B77AA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55C13A-4F13-708F-4FC0-793DDFB8F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962796-6E29-0C66-E89F-0C8F0648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FC3A71-2DF2-1E72-993E-0F0DD548B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161F4E-677A-7006-8695-47EF8368A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B4FD329-A29A-2073-85AA-A6150F2A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B515773-3AB1-9118-FA9B-8ED8B1B5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DD32C6-FBFC-D82A-D5BC-C785DDBF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0DE44-1F28-4F58-9312-54405AF696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47645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9E571-257C-FDEC-F099-5D8A5738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9BD9E2-5B0E-7FD4-F1C5-AB796E5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48E005-B75E-13AE-1EB2-291591A2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F208F9-CD0D-64BE-2D48-00B9C81C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F0F8-F004-487D-ABC0-D9C341F025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567404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0D3697-B66F-8CF7-5F40-86664C5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BF2BD8-F0BA-216C-9C42-E0347759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91C178-A61C-7C46-3DD7-BC08E984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837-073E-40E4-86E1-42F7FF9EE1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730714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EB68E-D20C-ABCB-DEB0-5B515B6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2F07F-D527-CF0C-7132-967C0EAB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13E689-8A03-5D59-C893-3106F9858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E9F42-31A2-0090-08DB-3823C298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C50F91-5DF6-9DE0-D30B-AA41F7DD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549FB-BCA9-AD6C-EDEB-A2308756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8C1C-4471-40C6-86CF-C02EB199FD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05752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A44F8-CF74-F643-25CA-52108A62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B33B01B-8FC8-EA75-1064-FFCAB79EA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9B9D68-293E-74D6-7821-0FE8060D5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D90D5E-4DEF-BEFF-41ED-93090ACD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58A4C3-C5C3-36D2-81F4-77088617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125658-6854-010D-B38C-CF7C070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5C1A8-2B04-4B64-B361-ADF033BEB2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25217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74D15-2131-1795-2388-13933ECD6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466186-DB3D-2917-DBED-2741C0E45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7C2B5C-BD3A-6EDA-A85E-A07BF237E2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57049-DCF6-3164-D2C4-D82E837E2C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62CFD3-D017-7E68-2FCC-F1DBA8A29E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DFB54B-DAE6-459E-82C3-512177A35EF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2EEB0B2-5EC5-92B2-783F-6A295A9D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610D-B3CC-4586-BAD9-2F64B84FC45F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F5A7F0B-174D-9358-6396-44BD90F6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5A29-EECC-42DB-972D-265E4193B431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1996B6-D033-28F2-B28D-48D777E0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A1A-DCE0-457E-9433-8B2895324531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CB46868-9047-4DA1-4632-B1D7C790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DF2-0E64-4693-A9B1-32743FFF8E41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F0B7A5C-76EF-A5CE-3AC4-B93E2610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AE55-3965-49F6-85CC-2BEAF49FED6A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11E4981-643C-CA36-AE6B-85B072DC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4DB-3700-405B-8344-BA66AEB29D1B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86C8736-020C-25E5-77BC-C6607033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F025-9ECC-4D30-AC55-CAA1819E31BF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06A7A30-0264-ADD6-5544-D128C9DE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ED9-3591-4999-9A69-6D1CA15C6B6F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8253BD-09E3-1F48-A3E7-26F53893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124B-7211-4DB8-9C2C-41734E1DF9DA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F32C2F9-A484-C08D-2916-A554F97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5E23-BE3B-4CE7-A19B-D2A4B022C993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53444DC-289A-0374-1DA9-4A3555D9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FD8-8663-48EB-A18A-5AB91B00876F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C7512C-38C7-1E4C-984C-6154F06C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A42F-A7C7-4A84-BFFD-3B66B8407F7A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C869F9C-A87F-041D-BD94-11F88E41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0A80-C8D2-4B2D-A4E5-46F79902F42F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19D663A-1DC4-C2E0-C1E5-746765C7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697C-5CC9-461E-A533-76D0096AAF40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B1E68B7-3BD1-DB39-D612-5B99B499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025C-1297-48F2-92D8-974E971A328D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6E6F626-FD56-2670-AE30-0C4F93BF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1973-3312-4E76-8AB6-CE1CFAA741C3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AF57A0D-563B-F292-462B-4E105248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C9F5-DDE2-4B21-90A0-3C451597D3BE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8D494CF-361A-C3C2-6511-B07FDC97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AA25-AFA0-4472-8120-B786A3F338C8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F1C4B22-9F8A-B1DE-F23F-3B042064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2E2D-2233-47C6-8F5F-376AFD03F44B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6C111C9-C7A4-73E0-6C7A-639D161D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9341-34E1-4D3F-B8CC-3064663A746A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330DDF-2BAB-8D36-012E-EDEB4464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2000-019B-4299-9E74-D95796CAEFD9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14E28B0-AFF3-05D3-6DD8-537435FD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023D-7917-4CA1-A171-D7CFCC97D1A8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40A24FE-C18A-B33A-C573-5D2A79A9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4772-8AE6-48CD-943F-CBBF036D0931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28D37A4-8DBE-EF76-BEA8-2C02363C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4A9-2924-425E-8B23-83F576A0C069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DE74070-56A6-5548-2F4C-04F2E191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58CE-4D9C-4991-97C4-BD530DF28FCF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8B8985-3282-945A-DC34-CBDA5E31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55C-D5BC-4F4D-BD49-AC358BB26676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45DBF27-0562-681F-7E28-F506728D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4A4-2385-482F-A419-F03274F4B2FC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698E78-8315-A750-9C21-A250788E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70EE-BF47-493A-A46C-64754175A12A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E79BC6-500F-DE9A-09A6-1FC117B3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8FA8-5BB7-46E5-8F9A-F94731B8FE80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FDA21D4-92E1-03EE-35BA-67090A1F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B3BA-1107-4F1C-A13A-EEC42D255D6E}" type="slidenum">
              <a:rPr lang="pt-BR" altLang="pt-BR"/>
              <a:pPr/>
              <a:t>36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CAAFF6A-FA16-6BA7-C58E-60619FA2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865D-45FC-40D2-BB86-7ED3BB8096C8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781B5E-37B3-1ECE-8F5A-18A21602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590-1C21-464C-AAC3-6AFA59E04B8F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ABFB9E1-9194-CDA8-9B3A-7955AB74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81AF-4A0D-4021-AE4C-2A066770DDA8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0D2F182-6E6B-CDD4-79E5-01200AE1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D30-007B-42C0-AB1F-10D52C66702B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B88AC64-7148-26AA-B326-B23BF001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18F-D3CE-48ED-AE36-B188473CCEC2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7CAB29-EE14-E757-FB8D-9214FDDA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D2C-2CA7-4976-9F4D-E804741CEC39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</Words>
  <Application>Microsoft Office PowerPoint</Application>
  <PresentationFormat>Apresentação na tela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8</cp:revision>
  <dcterms:created xsi:type="dcterms:W3CDTF">2001-11-12T21:45:15Z</dcterms:created>
  <dcterms:modified xsi:type="dcterms:W3CDTF">2024-06-05T06:15:24Z</dcterms:modified>
</cp:coreProperties>
</file>