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C477816-8312-156D-37BF-3B971135CA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D4E0BDB-D83C-7821-1338-0F312CB2FF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E2BD6F6-20F6-BBBA-D123-B2DB25EB6D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02E1D6F-F0AE-81BE-1CE0-9CB05521376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F1AA31-08B7-4C06-A6D1-D47DB275C5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1E1AC7B-0E81-73EA-5CD5-4FC6642934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3634A9A-C1D7-D040-F925-D071271A8C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42D8CAE-0A59-E250-25B2-99DF8441981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623C2D63-E57A-534E-AD9C-1F25005FA8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DC4F4C71-5C71-634E-D41F-76DBC470E4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8A3832D2-3545-E652-022F-BD7E9AC41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1D04B6-CE2E-4FC0-8116-6BDE11CD9D7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05DE0C7-8E27-9068-EC88-DFB594A4B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21029-4CAE-40C5-AA75-A95B68CEEDA7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E5065E7-564D-1294-088E-B2E3FAA3BA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C3CD363-177F-FD4C-51D2-8B02644AE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213C5-C3DB-478C-8C39-D6CAC8862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035240-F00B-064B-A661-811AEC2B1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DC1BEE-2A0C-B811-B768-82A7CF9A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07C5CC-1356-2176-34C9-6B165615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778BDB-237C-012C-2279-8835ED85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6E008-35C4-4357-86DF-F0A7BDB586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121037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9D6DA-31B8-72B8-AE4C-3A6A5643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1DBEA7-803E-EC85-2251-7AA93CC21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E05782-E06D-D242-4611-78053DFF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250885-946C-3DB4-D087-684F1020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1F48E3-F767-CCF7-060F-DBD43CB6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F88D4-FA3F-4D2A-932E-8BFCE89685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938222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A9470F-E28D-C0AF-59DD-BBFF53CFB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F5322A-91C8-ED73-27BA-3C174A20A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D929C9-767F-758C-3E97-0A2BB484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2B51ED-F63B-CD61-0002-56A37106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2A7C-FDF8-10AA-F21A-235CDD5A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220D-E5A3-4E38-ABD9-023F967CD2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919675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B2CD9-C1F3-71AF-7A34-140311A6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7E0EB9-C77C-E82B-87CC-E649F5538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7F9308-6E7C-94A4-4E2B-B6A67BB9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488B54-9F13-011E-A2E8-03C4D48F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F7E9EE-DCB0-1A9B-74E7-6A4FC41F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6A80-EAD0-4004-8881-6488C02564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211988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1C9D2-676C-9485-4689-D362A282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597EAB-45C4-C6B0-46BA-E23DB317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21815A-0029-2005-FEC7-D3AFEDC5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D23670-A9B4-6E45-866E-5D1CB4E1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5CD604-2B58-7384-5685-16B8F36F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ED2A4-C0DB-4D36-BA58-A7B6A8F4E8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879652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805DF-6DD7-2E48-2E9B-4F1E3036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F05A31-362B-29E2-B4A5-BC255A92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68186B-624F-070B-26F8-27F0505A8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024805-8EEE-312D-6D7A-CC9C1DE9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1127AD-9305-D2FE-63E7-7C177D74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AF0FB1-F089-DBE7-81C3-39AC5848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3EE89-E1D4-4E8A-92D7-57A1B50D4E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751901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44E44-09BE-61CA-A45B-83D3CB1A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C2AD9B-545E-686E-9655-90FC08A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E811A2-53FA-4B9E-DF37-10F5ED4DA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96D383-74B2-4CC9-8065-7D13F9E46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4DEC1A-0557-C257-923B-94362E0C7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44E9FB-788E-0865-7B0A-B0FA9559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0A43B4-D119-75CB-B8A3-2B25801B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F2E522-2D01-8BA3-8A08-7BF192A6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E73B-FB64-42C3-B107-B2DE745ABF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040943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8C4B7-0CB2-FAC2-B34C-F6DDE9EE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2F600-E06A-3B0B-24AB-1C2AB980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685729-8665-028E-E11F-AFEFD5D3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CDE7A1-F818-DCDA-06F1-F8D43E75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DC69-0764-40F2-9B1E-A17F5FCE83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064390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A6587D-D81C-8DCE-16EE-E85AB6D5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5C8A28-5025-CB4C-A6FB-671A318D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E624BD-ED51-33FC-E482-28083F73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CD595-E24D-4617-8016-684310D88C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21038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A8460-B1EC-EA59-B34E-9394F276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E8BFF7-45E0-09F3-EF3D-5A67205F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9E4916-BE55-E3EB-977E-44182F20C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49AC98-6891-F437-D0FF-58523F09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5615BE-EFFC-F5DC-46C5-0490A2AD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0372EA-4C4F-5A1A-2FE6-9A53E933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F7AE-2F9B-4A3D-AC83-EBF0894F66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075393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612EF-CB0D-AE6A-E5B8-0675CCBD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302726-00A6-AD3F-0205-47150DE89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48FE3D-B148-E2FE-4CFF-1465889B8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A33424-EE84-FEB9-7278-97CFE5CA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EBD1CB-829B-70B2-7664-02002365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11BC0E-4806-B8F7-9D25-F52B549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4E618-1E67-4F38-8338-C84B2BA293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639073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F5CA15-A1DB-815B-D8F9-2A5817B80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EA3F3-313C-4345-7E36-A02269CB1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135CD8-732E-55C3-5DCD-BE0E2D37C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377AB9-B023-561E-99FE-CEDD73C7D0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F4BC1E-9ABF-E701-F6D6-08E0CCDCE1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716199-DED6-4BE0-A2BE-69B09F7D912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92F7DDA-A445-7168-7275-83850A5C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1E7D-5185-4335-9915-0419EEBBA141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0B2ED5F-B424-1484-0DBB-FEA6DE0A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CB89-049C-4A4D-B061-299BBBEF5661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EF9C09D-356C-8E5E-600D-9BF06DC8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C66-CEA4-4547-996C-418B8C70C7B3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BF673F6-7D43-E64B-4B96-BE858601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958C-E640-4D6D-B3E8-75F21A0DE8FC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73F130B-AC69-DCE5-1159-057A2FB6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75DB-8504-4029-8A21-D18F1F99D2E0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AF4F640-0B4F-2809-39C8-C3038252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460-8712-43CB-9AEC-B353543B3108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9B82587-3BFF-D457-714B-0341D80D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B678-038C-491A-A89D-453771C8CCB3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534D52F-95D8-3F62-DDEA-5304572C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5DA5-4563-445F-B42E-619BD3C3BACF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201490-EA78-2B05-4E2D-7C0507F3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1D61-E963-4EF7-BE25-5CBCBCAF1F54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ECF3AC-4650-4B8C-81E2-95CE44C4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8AF4-7531-4F2C-A7B1-B92C1140CC91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DBDEF8-A846-3F58-AEDC-2BB196A4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F80-F822-4005-95B2-0497636CF3D3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1F237D9-7564-F273-D2D4-AA5B2A24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A576-A770-4A1A-87A9-31C67122B5A1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EA703C7-6CA5-7026-7A04-895070D4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F1A3-A4C3-4989-9C0B-7F32252CB512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282604-06C6-A5AB-47CA-C1378C92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24FB-9FAB-4DDC-8B55-22ADA8994C86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C4E3160-29C6-890E-554C-A9937CAC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949-E344-4F2D-BEA0-CB6623BE6C61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25E0E07-517D-26C4-546C-0625289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1EEE-9954-44D3-AD0B-6108319F2DB0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FBAB712-2A31-90EC-943D-19BA8053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38E-F5BB-442C-BDE0-DB22293FA713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A148A1E-395A-9EFC-5E36-0C51B3B4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5F38-843D-4972-B105-C8A79781EBA3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E0FD48D-8695-BABA-08B0-B3521CA5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3D0-6E9A-4B4D-AB4D-7CE5010FE0D7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DAF30E-B350-4B10-E634-074BCBEA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556B-DE40-47C2-9883-A7507CD220A2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2032FAE-AE7E-BCFB-8388-BF1B4D7F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9D99-CC7A-4718-8F41-3BB9BFF01160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B10FF7C-AB39-89D8-99D0-A41A00F8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BDF-0804-4072-A98A-5FCA54812730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AF880F1-E28D-B235-0862-BA67ED6A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5EF0-33A3-4EFA-B5E7-A5D5F7DAC52F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C8963DC-8899-2D88-3A38-1FE38641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AF060-40BE-48CD-B23D-B4E9095DD879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4070DBA-89D5-848D-03FC-C70C5DB4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11D9-63B6-41AC-BFEC-E1399EB93525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D0270C5-728F-4285-1CA5-05695F02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84B-55A5-492B-858E-A66AF154ACCB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A6E7724-2DA0-FA31-4CAE-1AF8D1CE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6E52-A7BD-419C-AF98-01B1138320E3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FEFAF62-31F5-EA4A-525A-5F262B5E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F741-A228-4A40-AC62-4845E8577ABF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084BA67-25F9-2952-B35F-09ED93BD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3931-B467-48C2-96B5-E60BEA19A1C8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</Words>
  <Application>Microsoft Office PowerPoint</Application>
  <PresentationFormat>Apresentação na tela (4:3)</PresentationFormat>
  <Paragraphs>30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5</cp:revision>
  <dcterms:created xsi:type="dcterms:W3CDTF">2001-11-23T19:02:33Z</dcterms:created>
  <dcterms:modified xsi:type="dcterms:W3CDTF">2024-06-05T06:16:00Z</dcterms:modified>
</cp:coreProperties>
</file>