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1" r:id="rId25"/>
    <p:sldId id="278" r:id="rId26"/>
    <p:sldId id="279" r:id="rId27"/>
    <p:sldId id="280" r:id="rId28"/>
    <p:sldId id="281" r:id="rId29"/>
    <p:sldId id="282" r:id="rId30"/>
    <p:sldId id="292" r:id="rId31"/>
    <p:sldId id="293" r:id="rId32"/>
    <p:sldId id="294" r:id="rId33"/>
    <p:sldId id="283" r:id="rId34"/>
    <p:sldId id="284" r:id="rId35"/>
    <p:sldId id="285" r:id="rId36"/>
    <p:sldId id="286" r:id="rId37"/>
    <p:sldId id="295" r:id="rId38"/>
    <p:sldId id="287" r:id="rId39"/>
    <p:sldId id="288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12F70D8-FF4F-82AA-E549-2DA3E69912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4DEF59F-9803-72C0-716E-FE8DF01C05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8A4BF03-BAB4-C6DD-ED7A-85FD427EC93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C8AD6AD-C863-1F91-D35C-4090995A94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73C3754B-AD13-3652-555C-0657ECB123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14D40DFF-E3F3-451C-A3B9-4A4B89292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8BBE84-B455-4AC6-9EB1-91978EBFF32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FBF19-7FC3-4317-336D-C8BC72EA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343C2B-9C6D-8CB8-EBFC-1C63A80C8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F13F95-9D7A-685E-843B-722A79CC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7E16D4-7B99-BA34-674C-AC3DD408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2B1C89-E206-B782-2769-DB2A6B62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49281-E138-4F1A-A075-2C26167215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951289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E2162-0BC2-3C4B-C8AF-AB72D9C2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7DE07F-7914-1357-88F4-9840E5FF9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172722-61B3-4877-0BAC-5D4FA949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1EAB09-AC39-1E58-B1C0-CFD9A69D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ACCC4D-DEF0-A6AE-A014-97E8BDC1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4ED4-61F3-43B7-8C1D-63F0DF3494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494885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C0D99C-E2EB-0A0C-2EA1-5A6C4B00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25FEF2-801E-0DDF-1522-DCAD869E0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D9E9B4-0924-8AA5-A4A6-11539CA2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F04C2-9F4A-0750-5291-99486B04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C3705A-B88C-5785-A02C-94BC5D2F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B8B37-8A02-42FF-92D3-A4A5A5383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76529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288BC-F55B-CF1F-B483-40C7DA79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A0439B-07F4-E6A7-7FA4-E13DD5E48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17D618-DE7D-270F-A879-798D9845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610EE-5220-BBCC-320A-BC66CB18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F4CB96-CFA9-173B-8A66-1D23ECCF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DB37E-6AB8-4A50-8EE1-BF2F7655CF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677477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9F2B4-D40D-B10B-5FC4-F61AC816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21F5A6-14E4-9B05-E3BC-1B59ED312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5221EF-4F91-C549-BFB7-AE94BD5D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66C1A8-91B4-0558-FFAF-5BC8EECA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49F60B-7174-AC56-FBB8-FF21A015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91E1E-D004-4D87-A429-683753BE5C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047393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8E6F1-645C-C9B5-E5AB-B9E3B633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CA890-A756-23C4-B895-DE11D5F62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6314CE-E1B1-EE92-408D-78BA0D5CE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EBEBFA-1C72-510E-E9F9-0628CFC2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191524-E6A6-3D05-EC5F-B1DF8EEF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F5CA2-2387-BB57-1F72-B777C078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6B669-D2FE-4EF2-B457-01A3615CB0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804153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A9F02-FD78-76BB-B98A-AA0C0598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093858-AAAB-1681-2C45-F6135819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401AB2-2D4A-6EC0-BB4F-2CA805028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8ACF48-FD5A-3491-8E20-4F1A81852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E5EEB6B-EAE4-66C1-5902-310F65443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A25953-A918-86D8-700A-313B8EF1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AEBF15-7BCF-BF07-1143-10E94F8D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8DDB88-2F68-DC4B-27DE-C41944C2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27740-5E9A-4008-A6D5-964DD4FA28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220725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05D98-08B7-D18E-463A-899D47A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297372-5FCD-3F9C-3DDA-94163582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BE7025-B161-F4D6-33F6-99A79156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15384D-FF66-FEE2-0700-55D9FB75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1B45-C326-4C2A-9EE7-6B6A5F2CCE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740244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E9FD24-83AB-7516-C1D0-31E5E47B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77AF52E-4145-DB3C-AE2F-56FE1755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5B8C62-6A3B-6781-F967-F5ACF33B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9FAB0-1EB2-450C-8EF1-50BE2EC3AE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243855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AA241-1E78-BE6E-E187-EB33914E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800B6E-E131-448D-4E4F-688D8BC8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F946E3-6AC9-DC0B-1ABB-D6CBF6DDF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0FF00-B9D3-4BCA-F7DA-64A3579E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2173AA-D5DB-A652-151C-5204E420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B8143-1447-FD43-A4FD-90D4CC37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8B550-0B42-4913-8B3B-7498D3E8A3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419439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BDE27-D638-209C-F75C-1CAE166E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EE88D2-F7C1-525C-04D3-06BF83658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EAB238-0DC1-326F-4470-6004BC9A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CE9755-B4BA-0BCD-415D-D02EB96F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A5FF5F-4FA6-F945-1C4A-829E6B11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18A666-5CDB-4AE2-2C1C-7B4205F5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232A7-B54A-4F48-9DB3-27EB6B8B21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215417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0DB1AE-81C0-2CD6-4A8E-FC81A2D9F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E7B8E3-F60B-2D46-22CB-2E84A5AE7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A0390C-640F-3CC3-8D4D-8439223E2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7D3751-10B0-45D6-3B3C-B24DAA57C7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8DA7B6-3CB7-D9D5-F763-D1296B4D2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B1F014-FA57-4D2F-B4F7-A4F33658E4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362A2C2-BCB8-89DF-66CF-E30E698B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1BFEE-F7DA-4D6E-A6DA-B25E6DBB2A04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8F8B5BB-30C8-265A-824A-AEFEF492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FB31-F9D3-46B4-8840-371B39145CEB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49E8573-9241-F68D-371F-9BDCA21E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E7A3-98B4-4A48-AB12-959DC64EB1E2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CCA184-C551-00CB-3ED3-63781917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F7C3-A764-457C-8DE1-E12DB4D07627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07C9D8-DEE1-A4A1-DB44-B7D5FAAB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E3BC-349F-4E4D-9C7C-3F1C3A0E135E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8F04FD7-5831-B5CA-CD60-66AABACB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D0F5-3778-4CC4-B3AA-7E827DDA7527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B6BAEDA-3421-C7C7-80A4-469CEF32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DE99-8028-46B6-9620-4B3392249637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2AC19B-52F6-53AE-AEFC-8E39D752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5100-1753-4918-B1AF-D9C9A0AD1DD9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189460B-D34E-DDF0-E9AF-F4B0BE49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5943-6941-4F60-831F-71929A8C6BCB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B353ECE-90C7-9222-FE35-742FD876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E410-DA7C-4659-A380-720DAAB64B27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2FF0B2F-5239-5175-951A-4BA76715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97C5-1AB3-45D2-A55C-1994E1C7D69D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E4B329E-55F3-93AB-D6AE-0FDC24EC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16FA-7023-4FF8-BB11-7B4D673C3781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2A04FE3-E753-B7B8-F9BB-D31AA066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10C7-C9BB-4303-9696-8FEB6507B188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0ABAE81-7827-7A03-3337-77DE65BB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BEBDB-04B2-4C88-AA6E-48F5007FC9CF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6E45251-5C20-5F79-ABCB-CA451DB8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F209C-2C56-4599-92F9-EA82F3298F4C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4E54993-3EDD-4876-A59E-9FD50110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75B4-C376-451D-B1D0-62AF71C0A889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762D7CE-0367-6062-E572-ACD002D9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4427-6F28-42C1-8670-11DE90AD70F6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05125C9-32B9-BC9A-468D-8AB4656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7A8F6-F21B-407E-B179-4AD9F3678255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15A5D2B-BA58-1D9F-D909-907B0763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935-5174-4CA5-8658-AC9CAC68F671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DD5CC87-EB63-2D3D-CCC9-9720CB76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AB0A9-CBFD-466F-A319-394BEC0019A6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A90BE59-0941-EA4F-D4C9-F75555A8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8CD1-61FF-4934-8E07-374AF1ACE0A0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DC11EA-07D2-3FCF-632F-8FF13F38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0677-7DD6-418C-A16D-7DEECB299F6B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555731B-362A-E43B-74FD-2AF1A8A3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1E7D-8058-4527-A44F-922AA4471AAC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6211D6C-C7E5-3399-30F5-13ADC73E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8C16-37E4-4656-BB2C-4BF8CD6D7A2B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B6FF1BC-D5A5-199A-F4AE-0FA47D17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1D4-B2B0-4442-AD04-89871D2FF9BC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04ABD0D-BC13-DA3A-F08F-05FED215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C9C8-ECC7-4589-8CBD-2F6F12C6CC99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CC2FE5E-07BF-59C3-FD41-604F54F1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D479-A48C-4ECD-BED6-55E43F6839AC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3352FC-186C-C023-A572-E0489C3A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48122-CE41-4519-9F53-D70C13C447AE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D9730B0-DCE1-7670-3C1E-BFBAB217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8362-A94A-49F6-9B0D-D5A0BFFC503C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BFB8FE9-D199-DF36-619A-87A6D9EB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E97AB-689E-42A3-B3E2-2EDF58AA34D4}" type="slidenum">
              <a:rPr lang="pt-BR" altLang="pt-BR"/>
              <a:pPr/>
              <a:t>36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5120BDE-BF80-EDA7-694A-55B45A10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C0271-E655-4400-A450-9A1FA8451D52}" type="slidenum">
              <a:rPr lang="pt-BR" altLang="pt-BR"/>
              <a:pPr/>
              <a:t>37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98853AD-981F-43F8-E908-76D283E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67F96-F05C-495F-8C95-4772E3E9D6E4}" type="slidenum">
              <a:rPr lang="pt-BR" altLang="pt-BR"/>
              <a:pPr/>
              <a:t>38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6585B4-1041-2564-5763-F03494B4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8F6A-012C-4C82-98E0-70115290876B}" type="slidenum">
              <a:rPr lang="pt-BR" altLang="pt-BR"/>
              <a:pPr/>
              <a:t>39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0163672-69D4-7B6B-4D3F-4F5606A3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8DA6-F463-4AF7-8B2A-80CE620B9B12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100CA2-646F-FE52-63A0-13856CF5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1B3C-81F9-4208-A6C2-BC83C9BC18BC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E5A31B7-5503-C2B5-3970-8106451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394B-AE74-41A3-94E5-F645114F2166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7C9C3C3-40EF-3067-D468-5291E028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AD8D-5451-4C2C-9F2E-9C0CB18FE597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1AEAE6A-E7F0-0BE9-BD75-E869E01A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9DF8-EAC3-4329-82A6-E33259F21702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68226DC-7154-5FF8-FF7A-73846824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CD50-2C78-41F5-94FA-8B6F60B554E2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39</Words>
  <Application>Microsoft Office PowerPoint</Application>
  <PresentationFormat>Apresentação na tela (4:3)</PresentationFormat>
  <Paragraphs>39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19</cp:revision>
  <dcterms:created xsi:type="dcterms:W3CDTF">2001-10-28T22:25:29Z</dcterms:created>
  <dcterms:modified xsi:type="dcterms:W3CDTF">2024-06-05T06:20:33Z</dcterms:modified>
</cp:coreProperties>
</file>