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>
      <p:cViewPr varScale="1">
        <p:scale>
          <a:sx n="52" d="100"/>
          <a:sy n="52" d="100"/>
        </p:scale>
        <p:origin x="198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3C862380-7A3D-F47A-09DF-7DD85980D75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7BD0AC6-188D-4F51-FAD5-E73763B8425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182FF024-B29D-C7FA-7382-9B24B6F3A92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20D4ED19-942D-4137-B752-97CDCEEE06D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3305B79-FD39-47B9-9618-D67B91DEB46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3A81EB7-C4B0-E162-D0F8-DB6CEDD34CE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37FF3621-2EC5-A16D-2380-69F90B6E1D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8AB1E681-26F3-2752-C571-203838915428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95657BDB-C850-5D28-5054-BE93376BB9C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352E7A4A-FA7C-15F8-6BCB-A89B6FE85B4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75540EA3-89EE-2286-D9F5-1B2DD52C15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8AFDD97-7EDC-42A1-8D2C-6E68C080684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D2E21D8C-CCF0-5ADE-D313-D2D29B9E80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12E566-FA3E-4705-81AA-D76687D5B691}" type="slidenum">
              <a:rPr lang="pt-BR" altLang="pt-BR"/>
              <a:pPr/>
              <a:t>6</a:t>
            </a:fld>
            <a:endParaRPr lang="pt-BR" altLang="pt-BR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1BD3A74B-9CD6-6005-60B6-2299AA79133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1D31EA80-3C4A-CC04-C1C7-B072773506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D7BE65-3732-BE1F-628E-A21E9513E5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4DC9B9C-368A-8CE8-1E93-01D5D3C283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0CF23CB-CFD1-ECE3-F47D-BBBFAB041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C83A78C-5B9A-8B3B-2F00-B8A8B60A1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9E86C22-63D9-6566-88FF-8E9DC1685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F5B04C-ABA7-4425-BB2A-E3830151E20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89290493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F65FB0-1A8C-8BC1-6611-443E21ECB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8216271-4C5C-0A44-54A3-DCD1BD6CE0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9D9A8A9-F617-FF9F-A145-16353A57D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660281-CABC-E4B4-B1A6-768A0207C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3D118E3-8322-7F7D-804E-B8713EB88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60130-ECE0-411E-85B7-737D82589DC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72803758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462AD23-94E4-33F7-CA21-390F7848AB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C2A8203-E6A1-5032-B05B-F3E418EFA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1AEB989-C8AA-3F61-CD80-D41E5FD93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617575-AB26-0004-756E-45AA7432C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A06FE0-AB9A-4EC0-4515-32AF9A9FF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2B73D-5EE5-4690-B4C1-2F35983746C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10260952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3CF005-2EB9-FF61-3C0C-10A5FEF05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A704C4-2833-0673-6A3B-58BD23956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4AD91F-906C-C9C6-5650-47D531AED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FE7B12-597E-9AC1-E178-724C3BF6C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4D8C494-AE61-5489-EFD5-16370F553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4E06B-887F-42A0-9E03-07739267945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92131581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A9C5B7-AD2B-4146-5D69-C39AF37DB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FB79D07-100A-BEA8-8CDD-FF254BCCA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85064B-03FF-A293-6603-D5DDD1C6E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553668-2736-1F57-3A1A-11FC452DC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A42E246-B74F-155A-E6D2-9ACCB1DFC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83B83-B2C6-457C-B282-C11699FD9A9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34585473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407CBF-C7B3-6867-26C2-29B6E8DC5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382800-4622-0AFA-336F-17C0B7B198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F6731E7-855B-44A3-74BE-8C801019D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51CDF2-B871-9430-67EB-97DA8DF87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B3DAEDD-192D-707D-D3BB-B7E8D1184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6961B66-4B27-EC9F-DFB8-0008E865B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004C4-82A8-41F2-8BA3-A531F0B91E8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42968910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E1104C-FB66-E986-CD38-E371D148A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072C67D-46CB-3267-A1B0-FC80AC775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41AFCB5-4DEF-91DA-C508-B471CCB79C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92A1605-B278-B0FD-7466-AA9CA584FA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5648D3C-6937-7C0D-8511-8BE493C83E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7829C9E-02F7-9DF8-F8C5-EFC01E0EF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A647B3F-5D47-7BDC-1D3C-025797DA1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7F5AC6E-B3FF-B932-313A-E3B69816C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C9BA9-FBF4-4D70-B5CD-33E5E2DCDE7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04546402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E5804E-C0D2-F9DA-7398-2F606BC40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B5448DB-6903-D90B-3B65-384427460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A89905F-DCB6-FF4D-805F-CFDD002DE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67E489D-C938-3DAF-5B73-F1A2B0757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991CE-149D-4AE2-8996-69C120A11D7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76625217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6F4212B-4BDD-7EA3-067A-50B44D48D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3C8EA38-81E3-C585-7BA7-BB6D9760B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933BFE2-D436-5AF1-3956-C239394AD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03328-217B-441E-A0F0-4A11EBE9596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72007794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FEA24A-77B1-23D6-6704-AD7E99E0F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3CA465-3970-931A-CC6B-222A27B89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00315A9-C32E-8CF4-EC15-42992766B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0FC1FC5-186B-DFF9-153F-38C5C50AA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87D7E30-6AA0-78FC-7BBC-55D47663E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AAAD3DA-5CBA-1CB6-A197-4570051D6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45FF8-E793-42D1-815A-9BC75CD7263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50785293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119603-7679-020F-73CB-98747B81D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F7CE1FF-F6F2-FAFD-D96D-6E0712932A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24F1A73-40A7-E336-1D29-97BEC3CB4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45A23CF-5336-0DF8-8760-7D3DC31E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B0C9E8A-1E01-6C1D-142B-CB63206CA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FE175F3-D06A-B71E-920A-F50C99BCB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9FC13-F454-47C6-A643-C0B5DDAEF0C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21537506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0285A4F-CD0D-D046-962F-0A6F7DAA89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D51CBE8-0A79-6239-4550-B292B9CDF1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0368A67-1B1F-F7C4-40EA-6C4F2936B94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DE7CF34-41C9-FB4D-9654-00ECBB6913A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2DD33B2-0084-EECF-E42C-7EAC1809EC9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25EBA5B-987D-4A21-A58E-A38A014FE33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B8A58DD-593D-888D-1F81-E7ACF3488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CDC1-D334-4B10-AB79-DEE3EBCA1496}" type="slidenum">
              <a:rPr lang="pt-BR"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8E447A00-171B-1DD5-CFF0-731041798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7BA4-03F4-42AD-8591-B20B596E6522}" type="slidenum">
              <a:rPr lang="pt-BR" altLang="pt-BR"/>
              <a:pPr/>
              <a:t>10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7B2E6351-128D-AD61-01DC-10C3AEC13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D9669-24BA-4BA7-847D-9A1B482CB58B}" type="slidenum">
              <a:rPr lang="pt-BR" altLang="pt-BR"/>
              <a:pPr/>
              <a:t>11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41ACA81-E21C-84B3-8B6C-5C5D8C400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DE5A8-2E75-4D18-AD60-DA40B859F209}" type="slidenum">
              <a:rPr lang="pt-BR" altLang="pt-BR"/>
              <a:pPr/>
              <a:t>12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37590388-276E-E58B-BCCC-D22FFCA4D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6830-2BC9-4095-9D43-BACD09E3E916}" type="slidenum">
              <a:rPr lang="pt-BR" altLang="pt-BR"/>
              <a:pPr/>
              <a:t>13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7EDDE24A-4E24-DEC0-21DA-F8458A40E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9DB9-3ABC-41DF-93C9-F90CA78583D1}" type="slidenum">
              <a:rPr lang="pt-BR" altLang="pt-BR"/>
              <a:pPr/>
              <a:t>14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DC87E9A5-1AFE-8E40-F410-F840B05F1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CB11-2959-486C-994B-3F12429B7FF2}" type="slidenum">
              <a:rPr lang="pt-BR" altLang="pt-BR"/>
              <a:pPr/>
              <a:t>15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A1614417-01A5-B440-B837-7A147185D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E2789-8A13-4D89-BB08-61C590EB9713}" type="slidenum">
              <a:rPr lang="pt-BR" altLang="pt-BR"/>
              <a:pPr/>
              <a:t>16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A1F458A1-4130-C212-690C-BBE43BE1D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E45B-A892-4FC1-8384-53F8D62DC178}" type="slidenum">
              <a:rPr lang="pt-BR" altLang="pt-BR"/>
              <a:pPr/>
              <a:t>17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3B86FA3-E063-A2BA-5A59-7DEB822F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6FAA-00CE-453A-B68B-530263ED6E98}" type="slidenum">
              <a:rPr lang="pt-BR" altLang="pt-BR"/>
              <a:pPr/>
              <a:t>18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7474ABF6-8D5A-52E0-4523-4F67CDA37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037F-6F9E-479F-948F-534EF9459365}" type="slidenum">
              <a:rPr lang="pt-BR" altLang="pt-BR"/>
              <a:pPr/>
              <a:t>19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6B3321CE-39B0-8023-63CE-C641500BF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8E84-B31B-4D2D-A716-240847E3B817}" type="slidenum">
              <a:rPr lang="pt-BR" altLang="pt-BR"/>
              <a:pPr/>
              <a:t>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2F52693-B982-74F2-C094-3383ECD3E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473E-0009-4B6A-B44F-9EE730367535}" type="slidenum">
              <a:rPr lang="pt-BR" altLang="pt-BR"/>
              <a:pPr/>
              <a:t>20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2433B083-953D-A8E1-1BCC-A17592087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7859E-0ADB-4803-A989-9A869D8E4450}" type="slidenum">
              <a:rPr lang="pt-BR" altLang="pt-BR"/>
              <a:pPr/>
              <a:t>21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DE352870-BE13-5F06-6915-EE846C553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2A2A8-D207-4654-A2DB-0DF906ECB721}" type="slidenum">
              <a:rPr lang="pt-BR" altLang="pt-BR"/>
              <a:pPr/>
              <a:t>22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97E55B72-78FE-392C-9C2E-D9F964FDA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25F4-5D0D-43DC-BD04-A159C37C5684}" type="slidenum">
              <a:rPr lang="pt-BR" altLang="pt-BR"/>
              <a:pPr/>
              <a:t>23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E277AD01-5A4E-325E-D9EE-1DDDE3BC4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02EB-32E5-4205-92B1-F2933E3F1AD4}" type="slidenum">
              <a:rPr lang="pt-BR" altLang="pt-BR"/>
              <a:pPr/>
              <a:t>24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D4B55911-01D1-F657-D6DC-149EB74C1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68E82-4529-4C10-AFFD-B722D9DBE79F}" type="slidenum">
              <a:rPr lang="pt-BR" altLang="pt-BR"/>
              <a:pPr/>
              <a:t>25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D708560A-EEA5-0BD7-DCCB-D2C309374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14E4-879E-4C30-9C4E-1297507A67F7}" type="slidenum">
              <a:rPr lang="pt-BR" altLang="pt-BR"/>
              <a:pPr/>
              <a:t>26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6074D2BD-8C4A-ACC0-AECC-0165D1060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EFD5-1D98-4CC4-A84C-EED74946EC4F}" type="slidenum">
              <a:rPr lang="pt-BR" altLang="pt-BR"/>
              <a:pPr/>
              <a:t>27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83A0B27-9FA4-841F-8764-C8FE53FC0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FDBA-B4EC-4101-AAC4-2C90C0B5D396}" type="slidenum">
              <a:rPr lang="pt-BR" altLang="pt-BR"/>
              <a:pPr/>
              <a:t>28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6F1B9C63-29A2-634A-E89C-120628EA3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3B336-4697-4461-BC32-7FDA26DA1578}" type="slidenum">
              <a:rPr lang="pt-BR" altLang="pt-BR"/>
              <a:pPr/>
              <a:t>29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E7F40070-6116-26BB-C0C7-F2DE6BDE5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E8B2E-DE94-434B-821F-18438457B08A}" type="slidenum">
              <a:rPr lang="pt-BR" altLang="pt-BR"/>
              <a:pPr/>
              <a:t>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505D7F9-6971-7916-18F2-674A1558B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7BD9C-25D9-434F-8069-AF55A49B7E3F}" type="slidenum">
              <a:rPr lang="pt-BR" altLang="pt-BR"/>
              <a:pPr/>
              <a:t>30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B8423C58-AF8B-9463-8726-F4391FBD5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BA8A7-91DF-4963-B517-ED03538C7388}" type="slidenum">
              <a:rPr lang="pt-BR" altLang="pt-BR"/>
              <a:pPr/>
              <a:t>31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D3E30F36-0444-0219-0A26-3472B8841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66E8-A111-49C2-9C5A-952577D0867E}" type="slidenum">
              <a:rPr lang="pt-BR" altLang="pt-BR"/>
              <a:pPr/>
              <a:t>32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71514D45-E852-BC20-6E91-1D018BD18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FA67-D75F-4146-9C45-0892CFB89C33}" type="slidenum">
              <a:rPr lang="pt-BR" altLang="pt-BR"/>
              <a:pPr/>
              <a:t>33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1C04C919-F258-BB2F-7FC6-17754A787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8AB6-E436-4B30-9E98-DF1C103C1979}" type="slidenum">
              <a:rPr lang="pt-BR" altLang="pt-BR"/>
              <a:pPr/>
              <a:t>34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6B2593E1-B900-9D31-BF81-87249D888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049B-0234-47A3-BD3B-86EF028BC91F}" type="slidenum">
              <a:rPr lang="pt-BR" altLang="pt-BR"/>
              <a:pPr/>
              <a:t>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B32AEB4-148F-CEFC-C529-D939AF36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7447-C085-4724-B3FD-3E1387339A70}" type="slidenum">
              <a:rPr lang="pt-BR" altLang="pt-BR"/>
              <a:pPr/>
              <a:t>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3F21A92C-1C93-6266-EF90-DBE2FB7E8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3E86-5A24-4847-8AEB-F1BB95A782CD}" type="slidenum">
              <a:rPr lang="pt-BR" altLang="pt-BR"/>
              <a:pPr/>
              <a:t>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BD734267-5DEB-A10F-AF5C-7B91DC33D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293B-354C-48BA-BF8C-FD481CD1B4D2}" type="slidenum">
              <a:rPr lang="pt-BR" altLang="pt-BR"/>
              <a:pPr/>
              <a:t>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44C8B5E4-A947-4BD1-2A2A-4B7EA24BC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FE784-09D5-43A5-8C56-B1B76AC09F52}" type="slidenum">
              <a:rPr lang="pt-BR" altLang="pt-BR"/>
              <a:pPr/>
              <a:t>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E572EFCF-CE2D-B8FB-2A94-189F06DD3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2350-AB91-4C98-8AE7-F8074444754B}" type="slidenum">
              <a:rPr lang="pt-BR" altLang="pt-BR"/>
              <a:pPr/>
              <a:t>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35</Words>
  <Application>Microsoft Office PowerPoint</Application>
  <PresentationFormat>Apresentação na tela (4:3)</PresentationFormat>
  <Paragraphs>35</Paragraphs>
  <Slides>34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6" baseType="lpstr">
      <vt:lpstr>Times New Roman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Pr. Marcelo Augusto de Carvalho</cp:lastModifiedBy>
  <cp:revision>4</cp:revision>
  <dcterms:created xsi:type="dcterms:W3CDTF">2001-12-06T20:13:10Z</dcterms:created>
  <dcterms:modified xsi:type="dcterms:W3CDTF">2024-06-05T06:21:40Z</dcterms:modified>
</cp:coreProperties>
</file>