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7A9CA79-6600-B0F5-0829-DE6C26461E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F8CBD7D-DE74-88F7-25E0-633BC55BA0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8F546FB4-AA6E-67D3-ED47-2124DBF4CB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0942895-4684-A8DB-2FF8-DC850ED45E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EE959D-BFA1-4284-A820-28A922B0481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3C00974-3046-6773-CF6A-D15B2BFDAB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BF97D02-CEA4-3BFA-0DC4-26363CF03F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394145F9-EB51-C001-875A-35C130E0735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3A2D5A74-ECF4-AD13-12AF-DCF6FB2AEE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DBA86501-192F-7AB4-BAD3-5F9878ACB5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E2519AFD-EC31-CA54-7D25-665DE658F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6DFD0-9F1D-480E-AA50-E997A31BF44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8BD16C5-AFCD-4A93-C9AB-5A16B824C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FEC69-585D-4CD0-8B94-D2E6E576E7D6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5AA09E1-0C80-938C-20D0-9FC5E4BBC8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2DC8847-8D4D-A5E6-9439-C4836092F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38EC5-3299-D170-C8E3-61435AEE8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15968B-D80D-6882-04EF-55CB5501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C0582-2E49-24C7-09C3-5E74E5E8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882D2-00C9-0D92-1429-DA6C2F22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46C1DC-7F5C-65C1-32B5-A1804970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3ADCD-26E2-4CC4-9D60-746C7A4F3A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356117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92CF9-C615-D01A-6021-E7A4647F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B412F0-FF89-5C54-0850-E35F1F321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50D36-B4E0-1F05-B49D-6724396E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CCC63C-2382-51BE-A7E4-0173BC9D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5ACCB2-4DCB-E1DB-AE7C-AB032234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1DD1B-4DD2-4A31-A4CC-92A62B44AB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485529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46BFC4-6016-C6D2-EAC5-F59805FCF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F5928D-D7B2-5E39-3041-3AD7BA0B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6B11F8-7803-0E58-EB4A-FC1297E6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7F58D1-C688-6FCB-E443-E7E4C60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03E39-5D7E-BDB8-5C94-929A40A4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E3E3-E340-4B3A-B3A8-9A87CB05F9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173639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8DF0D-02DA-DD48-1147-3F803E24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57D24B-EF50-7E1E-0873-C5A5CF86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849475-D363-6DA7-8DC3-CA6FF0B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E4C36D-2C84-F41C-9D00-4CE13CA2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E2411E-53EF-0F21-E228-20AB700B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340B-B7B1-463F-9E34-13AD183C6B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315466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46C20-0AAD-27DC-104A-C2359E81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B0E89B-54E2-C47A-06CC-DEF39C32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DB58B-E5B1-EF4C-02E2-546E4CDD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686FE2-93E4-64BD-B8E7-CB527854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DB47D5-0FDD-7D31-4A35-0CD17E26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ADDC-C059-4E55-BF29-3CDD1CA861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1850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B86C2-1E44-3E0F-418F-7678906C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F2479-FF07-2DCC-899B-405A32596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1325EA-D645-06C1-63DC-3394279B8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874455-F339-F479-3E8A-C5B00963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2C09F7-A46C-2F72-F55D-D598D72B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10216E-2C59-7AC2-776E-588E43F0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D789-7BEA-4B60-9158-DF062A167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723612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977A7-A221-58B1-8972-0979BCC3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F4D178-D8DD-E99B-5519-45BE9E4E4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5DE98E-7CE5-5BF3-AC26-F28DCE67A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1C176A-0D23-769C-0745-F3D3D152D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3E926D-FDE0-9386-6598-B2C0CAB6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1D18AD-6673-ABE2-8FBB-D41ACEB8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671CAB-C817-076A-EFD4-8BAD2B78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F629B5-1FC1-081F-05DA-B146AFC3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37D3F-ADED-49D4-BF9D-EF882A80AD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129178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ADFDA-71CF-9C7E-5179-1BE3FF64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CE48C3-F1B3-3690-269E-0C993B05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A13D31-9175-2EC1-49DF-FC96EA50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3474AA-C154-9BE4-89AF-687AC991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3E99-45EC-4378-8468-08527AEC94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751440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79B520-BE1D-E59A-A25D-638ED0DB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7ADDAF-8471-2B6E-6934-A2C18C49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BDEC31-F10D-D5DB-0709-3C1B1F5A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F6A-39C4-404E-B7C8-66EC266A30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454723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42DEA-2461-D525-5E1B-845159FA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D6D8F-05E8-12C5-8E02-20E3EE26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1F996C-4C1F-87C1-4FE7-7CC64945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2D9EE2-845C-0F82-9470-F2B9B1B3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0FB90A-8D0E-E3D2-504E-58FD7722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E3EA41-0CCC-F005-65D5-4831E4B0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ADAE1-5F79-4FB5-815B-488B1F073A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008869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13EE9-1D78-259E-F5A0-31A22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67B68F-33CD-096D-361B-065D96036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7BA7E8-54AE-20DC-EC39-CA8F28EE4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6E6F05-F18A-D59D-8FB0-DA388BF6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289CA6-6968-5DE1-950A-BA729D5C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ABD1-56C1-84AA-C74F-1EC25061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B2006-4357-473F-8171-406561F01E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411016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5FCE06-03CB-2AB1-41B1-B67738F04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62B1B0-39E3-7F2B-37CB-B1C023582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CC6C05-92B4-6EDF-4630-BDA8C6063F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E4AB77-ACA9-1ACE-5E9B-C05088D648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DE4286-6153-76A2-597F-7B3691CB3C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97D35B-58B4-4A49-8D71-65F09E0ECA9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7AD5F5E-745D-126A-99D0-B13CBB7A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80EB-8B2A-437F-A8C2-3CF93A86CF58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A45E8BC-7305-65F5-8D98-3593208D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83E-50F3-4E37-9226-A65575CF0C23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5C76448-F069-D05F-8C1E-5E6517D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CEC0-B836-4B4B-B6B4-66E01B6CBB32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30D4430-1FAA-FF0D-3979-D1A28C57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0020-F727-4D60-9858-746600D9FB1E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25FA28-F813-0D10-7F4E-4A5DBA21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CB5-24BF-4FAD-B9F7-7FF46C6D9B1C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7947FB5-141A-B0EB-A9BB-C1B54DC6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CA28-04C2-484D-8BC3-07F20D3E3D5B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C5A314-4A08-1B1E-8E91-1760012F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81B-66C5-4DE6-BD9D-16040E12D12D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BDCF76-DBF2-136E-5E3B-2C201D4F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0770-BEBC-4433-9732-BDAC2B5B6F6B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3AC373-8FCA-DFB0-F744-6F5E0EFC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A4DA-38B3-4324-B55B-4A84648ED932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76CB841-1C9F-6E82-830E-D887B7BA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B2A-2600-4F75-B29A-81C3C24239E9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0E639DD-2D2D-69D2-0D98-E222096E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CA-8BDF-4301-BAA6-32D73013854C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8EFB4F5-3AAD-7248-D654-E91C5C87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3759-D8B2-4199-A74B-97F9DE45D41F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14DE66C-D236-FE30-F998-D0A09DF7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9E89-80A2-4FD9-805E-9FB27971DA9C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BFD0E49-C4F1-F05D-144E-D6B243A5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EF6D-7F71-4427-84E0-C0680752598E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1E4019C-1099-E6F8-C412-AF882887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234-3A2D-48D7-AB0F-14C525EA2029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F7727B0-7B30-F0F4-4872-06684662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FF12-6F31-48F7-B6D9-501508D0F7E0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A7D64FE-5010-5CAF-3B43-4FC0A08F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CEC7-9033-4110-8043-5FF3983D9B4D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02EAA9B-AA0B-5E87-D640-E99D27BD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C21-BE43-4529-B2A6-B718BD21656E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6DE0905-40DB-1213-63CF-579A7C59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C116-F68C-4076-BB7C-C86A418ECC97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622F44-F44F-9B42-E4BD-DBF143E6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050D-8474-4A36-9B9D-F3AB34FA2BAA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E4F6E87-B9D6-275D-2ADC-2C6B7AA5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06A1-B39F-4B15-99B2-13B136D3B655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32A5EC7-F900-DE3F-C20E-722931E9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2511-6F0D-4C9D-85CA-C6C3399375CD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0A341F-A15F-429C-9C44-3F051E01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76B-11C6-4AC1-B0E7-F8C501E8164D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CAF77B0-B477-98BD-742C-AE6AECC6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5692-DA41-44A0-98A1-39928ED4C9FB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DDAAAAF-0AFC-98D1-5330-440EB1D3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C99-8A74-4B11-B006-EA8AD25285F9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4ADA79C-8A70-13F6-3459-902DC060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A20-0EE9-46E1-A001-EEB623E41259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FCC54C0-8624-A38E-F1C8-32D73D83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A68E-835C-4242-92C7-B39A22EBB21B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9BCDDBF-07EF-18E4-09AB-A533D1C5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D68D-863F-469F-A257-2915136E460A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27C57CE-A36C-5186-98BA-3487BBD1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1452-FF7F-43BF-B7A0-A63BFA1836B0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ED3A6E9-3258-2F3A-7A15-21975105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EBA-1375-4730-A74F-C80B2D000189}" type="slidenum">
              <a:rPr lang="pt-BR" altLang="pt-BR"/>
              <a:pPr/>
              <a:t>36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79075FE-4B36-FE52-B7FD-942B411D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65D1-3AA3-44D3-AD98-C8393E985201}" type="slidenum">
              <a:rPr lang="pt-BR" altLang="pt-BR"/>
              <a:pPr/>
              <a:t>37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51DC07-E8AA-FAFD-C9FD-37EB7398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7A81-3EB9-411E-B972-8196152D3880}" type="slidenum">
              <a:rPr lang="pt-BR" altLang="pt-BR"/>
              <a:pPr/>
              <a:t>38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5CF5E6E-A4CD-6A70-BB1E-307C1FF1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D00F-D82F-42F5-9151-4E43F3B98106}" type="slidenum">
              <a:rPr lang="pt-BR" altLang="pt-BR"/>
              <a:pPr/>
              <a:t>39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E2972C2-FB56-7DD6-521F-BB73AC85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FDE8-043C-4D50-9E21-09DDA479706C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53684CF-E11E-C2D8-EEC2-DCDF8BBC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DFF7-2086-47BE-966A-E819AD48C717}" type="slidenum">
              <a:rPr lang="pt-BR" altLang="pt-BR"/>
              <a:pPr/>
              <a:t>40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3B60CE-C3D0-F934-D535-44C12763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98E-90EE-49DD-94B2-85CD807E9474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D9C2685-2BA6-5BD0-3E6B-89269986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220-D845-478E-B1E9-42081142D5D5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D1CBE4F-1263-0CE3-D6B6-63ABF75C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877B-6416-43A9-AF21-949CA6542A9D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A0EFAFC-82B7-09E1-5160-28EAE0EA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C207-C6D8-4D21-8721-1DCF4C16852F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814CE47-D055-CA19-48BB-D45F7942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AC14-3ED3-4EF0-9CB5-C6207B800DC9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Apresentação na tela (4:3)</PresentationFormat>
  <Paragraphs>41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7</cp:revision>
  <dcterms:created xsi:type="dcterms:W3CDTF">2001-12-09T01:43:59Z</dcterms:created>
  <dcterms:modified xsi:type="dcterms:W3CDTF">2024-06-05T06:22:44Z</dcterms:modified>
</cp:coreProperties>
</file>