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CEE86E1-94B4-AE2A-EA83-3D4BC6FA11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17BE176-C650-49F4-BFC7-8A0368C41E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24B68B8-5857-405D-B197-450F5F920B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24A8814-4C8E-37CE-00C7-77B7643168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232D9E-6536-49D7-A8E7-3591651C0E4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295C10D-BB70-2B1E-A682-4FEDDD917F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816DDF1-4296-DD93-664D-8EF0F243CE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D8F7544-C813-3CAF-27E6-4EDBA860903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55055C1F-B40D-3CEA-24AD-67C8B95085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5D9C48B5-30C2-4F48-8E7C-06B34DF1B5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B751AEB0-21A8-FAB6-35D5-069A1E5D8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028EDB-A3AF-495C-9CEF-1A0BB1923E7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EB03F2F-7E3C-CF31-0168-E43806BC7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898F8-6054-4A9B-A08B-7EDF41C809E6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DE22985-0B70-C795-6FA8-6D0C56104F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430801E-670D-A93B-A68B-8C089C9F0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D7290-5F8B-179D-645A-4D6053295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EB085E-F524-F64E-4529-36F51C05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D8D60-F059-9744-3F58-9D807C1F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224D3E-FF55-2E00-9B59-588982B2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921599-4619-A853-C69C-3098B0CC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CEAF3-7D4B-4CDA-8A93-B5938337B5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582008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FBB79-ACFB-CA26-1FCB-60E8150E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CE05F4-6754-9791-CAB6-4AF9CC9A6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28B270-8733-7232-B921-C8F0395F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0D8F3F-4CF9-1868-C0CB-07D395B9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A3628A-8AAF-17B7-AA20-1751CE4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3015-FC23-46F0-9D08-3D8788CE5E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475331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A6C5A9-54D3-2B90-530C-B82135EF6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5725B2-231C-5E29-10C5-514F59463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059004-3D83-F29C-8DD7-3A349BB8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C4BA0A-F36A-688D-B117-9F834F1E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B93DEE-6EBF-B855-DF88-F292087B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D53B4-5CB8-4463-B1A2-91611EB3C5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16811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1A8ED-C185-AFFA-7D71-FC0FA02B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36DF9-0D5E-BD70-9974-064DD6DD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6DE63C-4046-525F-3F1D-7BEDBB5C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41CF55-FFDE-22B0-C6B1-D66C89D7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38DB91-8F3F-5A62-F00E-617461DF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7F87-9966-4B86-9AB8-344A8AB77E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197573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D5DC4-730A-D7FF-CED9-B7C65353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F86B38-7B6A-E3E4-9A68-63DFCB45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237689-AE5D-7B39-AFD7-419EF1CF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052830-CFA3-4460-2CA6-4C190128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E99C73-2899-BE12-DF1B-AAE79BA2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3852-5F1B-442A-B1D0-45C6B46AAB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875733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FDACF-2E43-B33A-3AA5-78FD67D5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CF1A10-D9A1-C794-8E0F-941C8418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5BC349-349A-9A7E-68C4-58898E00C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5BB80F-F61D-DAFC-4631-3CD0D832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D59CD2-7464-60A7-EEF8-C1E9BDA8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D060FA-493C-6E84-2340-F8C63B76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DC6A5-7CA6-4CE4-87D5-7F2A1DB411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806092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930BE-4BB2-BC6D-E193-AD36C470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DFBB54-0984-172B-AE38-918B3543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E75F1D-2D2F-08A2-72FA-493222BB0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79E0270-00AD-CFC4-99BF-8D13C1A12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DFBFAF-6E85-860B-6D16-C36D907CD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FE2BF9-0FA5-A58C-9F81-9CB5C151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FB50F3-C92A-2149-3624-8E4C670B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8934DE-D9C1-F502-45FC-CE5C581F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29CE4-5E16-48C8-89D5-ADB56D86DC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846457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4B51A-52EC-2857-67EE-28827F32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6C6BC5-16AD-EF63-FEBD-FD1B547A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01F19F-7030-BEF9-1691-01BFEB97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70853A-67D9-35EB-CCEC-B979CDF4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70658-E4DA-45CE-903E-C85A4E1F3D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45952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32F37E-9228-F34F-644B-38B06FCB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8A4FDA-CB08-FAA3-3258-59103535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39B9D8-FDC6-2087-CB58-EF0821F5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725A4-E6E1-4BBE-AC3A-384DF04DE4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197175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E2733-8783-E535-2EFA-753AD225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1AE11-9C66-37D1-48DE-56F331C13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B988D8-2613-5CBE-F834-9C3BF40C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BD1873-CD20-CB0E-F502-21FE6C32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F8284B-F73A-0822-F440-F2A3F171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7FD394-855D-332D-9D48-7E69553E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F0219-D72C-43C2-817F-D08F1140C4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631692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6E3A4-5F1F-B47F-9F56-7576AD20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86EE9E-328B-08B7-4412-3801FD36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69F195-5DCF-6024-CE45-181B08F6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18AA21-84E5-82A9-605C-4AB4020F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D911E3-9573-B1DB-59FF-C901C7CB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504236-7D07-3BC5-EE79-054487E6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57152-350E-4235-9EAF-81730BF1EC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575457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153C01-47A7-EABC-2954-1B439013A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0BE2FC-5B6C-DC18-995D-B8C3A0DD7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E1F6A9-65EE-8617-9CB0-2F01EB749F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1FD189-D995-61CC-FD37-766B4DB63A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3B5FC8-4049-980D-EAFE-2693C5442A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C15A8A-8847-446D-BB1D-ADC6E290DE0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CFBD032-2A19-B8B9-B31F-D5DA7C15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A479-82D8-45FD-932F-8FB160C0745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4A608EB-1C42-3804-499C-321F818B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45D-6C3D-4E92-ACB8-F608DA206A28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ABD2FD7-311A-0F06-A893-03B10A63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0667-E17C-43F0-95FD-F9BF810982F4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965B6C3-14F3-E61F-9954-D4034310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095D-B0FB-421A-B2F9-EE28F0E87448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C830739-5AE1-1516-A901-8DE6271B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FB55-FA86-43AA-8678-E50A4EC5E12C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9CB5396-4732-16E3-1C27-B96B03E8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0D6F-EC15-4BBD-81E7-185B13E9739E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11B2BF4-5767-DD42-F27A-EC8C4018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D7535-CE23-443C-9681-889CFAF1FE9B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3A4F684-DED2-41D3-A33E-9A2A46D2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9C1A-8A17-45E6-88D0-E9A14D972A75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780C6B5-30EF-2AB4-EB46-EE71C6C4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FF1F-E5D2-4834-9F84-87F8279B3CF9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AAC156-51B8-099C-F6A1-D94B61F4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E958-D5F2-47F1-A39C-4791F10A7780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BA7AE2-4295-0E2B-FE81-04F7C3E0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32B3-232F-4F0F-ABEA-053A6AD1288C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BE202B3-34F1-7386-E716-1175BF48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1B7-682B-44C5-B75E-57EF5A1FBBAC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BB3829F-699D-D25C-7F4C-6F76932B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119-1EAC-4D6B-A7DD-37D5FE568F53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5C2EDAB-926C-301F-126E-363DEA7A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F0ED-FCF4-48A3-B4CE-210101D6A8CC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25BAFCA-2342-EDAF-B6D2-E77A727E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4B23-9CC3-4E7E-8535-9F6E16B4413B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5985137-5C05-B193-BBE4-9FD27197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2324-73E3-44D5-9ACD-4858476E1414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3BE298E-7BDE-B425-E14F-55BC7292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E099-0787-4EF2-BEC0-AA16D94DD954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BEBCEA4-5C18-E005-0F4E-7F616E8D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2B6-489B-4BDA-8D62-6F4BCA4EEBAA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099EC3B-3B11-CA2C-056A-53A7FF83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749F-9EC6-4075-881A-75F4CE2977C7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D3FF6C-1A94-E2B7-94BF-32D03164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70FE-F31B-4D7B-B4F2-46A060583E44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70B1483-F622-6142-611B-A04A1E41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AF6B-B447-42FC-A529-CDB134FA9369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5405EAB-49F0-D0AD-8E97-4C1816C8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3DE-165C-497D-A9C1-D6ADA49A932C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35F171B-2591-14D1-7EFD-A485BF90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C079-F3DB-4583-B912-541CC34CC4E8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2BE98AE-CAE4-0F63-0148-1FDA211B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513-1C61-4F11-A8FE-552311F96A6E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AAD5DD0-9AE6-50DF-4D30-CA3C259A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51B6-94F2-4E4D-8CE4-0469DB94559B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614CB69-C7E0-E738-CAD4-DF670B99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C78-BD90-4DEF-89D2-A88B31C2A84B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E99785A-30B8-24BC-9498-09887EFE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7C2-C63E-4668-BE35-57AFE3374FE8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D51064C-0565-4249-7BD7-7B1259E3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6940-4F12-48DD-9E15-A18706AB8F96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2C550AB-4426-3915-AD2E-1A191848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20D-BDA2-4450-A56B-88B710E2DD79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0C4EF65-4DED-F326-BA37-44BE3B8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9EA2-B8A7-4476-B60A-7910855DC567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B012DD0-B587-9662-AF7C-64C2590D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8469-96E3-4007-82C8-C5A61ED2B7C2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Apresentação na tela (4:3)</PresentationFormat>
  <Paragraphs>32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3</cp:revision>
  <dcterms:created xsi:type="dcterms:W3CDTF">2001-12-09T14:17:44Z</dcterms:created>
  <dcterms:modified xsi:type="dcterms:W3CDTF">2024-06-05T06:23:27Z</dcterms:modified>
</cp:coreProperties>
</file>