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48" d="100"/>
          <a:sy n="48" d="100"/>
        </p:scale>
        <p:origin x="17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1F30784-5C91-CD1E-8E67-1919FE429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D12415C-AA74-BC9D-15F1-8213C53EE8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BBA1750-C7F7-F3BC-1212-09FD6671C2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5BE757B6-9245-7E71-3F79-ACABB5D429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BE4AA6-CE7F-4D24-BCB4-FAA25F3B14C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15CF79C-5DC9-325F-1A70-D340BF77E2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33B0679-FA6F-DBC0-231C-F881280B42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D1D001E6-9D85-0729-88B1-B511D048D5F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4E6DA7EA-7A17-E256-D7DC-34BBC48538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E5FC2A75-1E4F-E6F6-91AA-E8681817FE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7514A4F3-82BE-48C6-19AA-DC8553945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CCE454-5BB6-4C83-B142-18C1682759A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22208-1557-F0FA-AC4F-C414A92C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E5F3E2-D0C1-8304-6F9F-DE33A1C09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7AF7C-0071-21C3-2FF7-8F9EB467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69B54-06A0-46BF-73C2-6A9516E0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5D330F-ADD3-09BA-D0EC-3EFF2C6C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D617-90B3-4331-94E8-936F5EBE34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425394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36DCA-B3E4-83C0-A986-A135539C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BF489F-6415-D34A-8926-D3CFA6935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2297A0-33AF-21EB-6748-0DA98B7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0E5128-776D-013E-4E44-C7102FA9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335DA-95D5-AE9B-54D0-1E4DAD3A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008A-CA13-458F-81E7-30B3EED752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973684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6A8004-EF83-4AB3-A1BC-996A32515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EF46BE-3698-7453-3FDE-897A34827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2B13A6-6A67-9DB8-2278-FC37CDBA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C20919-BFFD-9463-2F13-D4391E65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E19857-9D45-4117-0A24-6C837DA7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E184C-DFDE-4B28-A551-D2BA5ABFC9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181531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B1502-6214-C906-5322-6B4A2B1D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315392-ADBA-DB63-58DB-938C5DB7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5AD038-E4B6-4D9B-9944-17BD37D0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26B72F-6058-490E-CA48-4F53A0A2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268EBB-1F8F-5F8D-E3C9-F7344001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059B4-EC4A-48E2-AB36-D719E3B89F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739795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4213E-CB43-C0D0-78AD-FE381B00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4C73B8-C337-20A1-E373-61DEBF2A9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94C17A-A778-6E55-C5B0-17C1197E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A7C3B8-3BC7-CACC-D1F2-2AAB4C68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FF7832-ED71-E350-E888-2299075A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005F-4478-48BE-835B-720634E372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254435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C5A50-5F70-F3AF-AD83-9A6A8CCA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382F3D-255A-C4A3-974F-D96300A62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C707EA-9C05-290F-6E5C-F83C37A34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C5C03C-94D7-2ABF-A618-6A006F48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ECDB20-ED36-1098-9F5C-3ED3E71B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E4F988-8CDD-374D-AFBF-673BEC1C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F7CDE-8562-4D11-B360-8B5E57FF93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794958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F7383-090C-638A-6827-CD7E9AE3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F0FDD4-7DB6-758A-D2F4-359ED1AB2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2F13FD-CC1E-C781-E2A4-32F40094C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CD92FEF-2B2F-B554-E62D-BE01CDB15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69845E-E1C2-F7AC-368E-EA71C5B3C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92A08A-C2C2-BEB7-4F98-0C579715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4D8F2F-0FBE-1D96-11D9-EAA22C83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C459B3-DBF1-9835-24C6-ECADBB56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A1EA9-8452-42E0-B2F0-8D698D98EB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490524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DC321-0A46-4E66-E7B3-57516F82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432F41-E4B7-2C8B-4DD9-595C19B3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2A2B6A-039F-9E54-A24E-F815F315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AD40AB-0BC0-C90E-5D58-DFBB232E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94023-D0F9-40B3-BC27-BBDF9E5B68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322047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85D7E7-67FF-5B23-E758-1C3D9B0D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098996-4C29-383F-5E6F-0FE8EF7A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120666-A6DE-D6F6-68CB-428AD02E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6501F-E179-4D43-A3C3-72DF102C55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567150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E7D1F-79BD-CA4E-D83A-479EADF7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0A3253-5469-A2CB-D2E5-F5EE75A07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6F2A21-B8A4-ABB3-4D89-16972B01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DD5D8F-44B9-84FA-A5A5-A2245A84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ECF613-D9CF-6B96-A90A-E2669CEA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6007A5-832B-026A-53E0-BFD6DB3C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0C240-48B5-4A5E-BFAA-ECAFF1AFEF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793250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3B35F-DE82-79DC-3059-EF30DF3A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CDB764-C6F1-A86E-22A1-BD38B8026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97416E-766E-EC40-1044-0C47DCC5D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2D3617-5A02-7C96-5E28-10E72E2F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F88CCA-3C41-885B-7599-ABA242E6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FEEF2C-F442-7F36-60C3-BDD23730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F9AEF-008B-4CEA-9919-CF84267513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200099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81B101-A312-26D5-C35A-314162F00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B71052-0A40-0B2D-3CBA-2EDBFAF0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0BD0B5-8175-ED3A-B73B-57AEE9D52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2D1CA1-8E02-DCDC-C770-7C1410AC92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1E7862-C256-838F-39FF-6BAA2113FF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C41250-CB23-4B83-BF67-2934D78D63A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1851CA2-3C22-D636-AE24-6F94E641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2CFE-63D7-4C78-BB05-1176FE5CC3DC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80D94E0-E9C4-D4C3-7B5D-C0481D56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2EF3-F600-4223-984F-78CFA54B0DF6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E7AD56E-2C5F-D544-37B6-CC1184DE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230-2D6C-4115-9F03-0139681D9D13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CD2A282-A2D2-F7DC-29A5-A76E8682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B136-9973-403A-AD1C-840422BE36EA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CFEE2A7-6D23-695E-4E09-2156F3CB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566-2ABB-457D-AED2-2CB70A99442E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6F14AD0-844C-4C9E-497D-85D5D67F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0C58-794A-4954-A2E1-B81135A666E4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E335B72-3877-4D5B-9BF8-AA061D41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0F0D-75E5-434A-A529-3010416484F0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A695BE8-AC43-4ECD-E114-FEF0B105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BD7-B011-48F6-8DDC-367557ED95C6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20E70FA-22BF-5879-5ACA-B3E3C6EB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ABC-D6C9-4986-9931-873D18846809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B4702E2-29C1-FD2C-3ED3-A9009514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1B18-E818-4B9B-8D62-17FF57383F93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3349BDE-1204-86A4-548B-4FF109C1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0011-37D1-4746-8ED7-438517E8B9BA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D7D4A96-F7EC-E4A8-E776-8D7C8EA1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512E-5E47-4150-B8FD-1BB60CC55112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4CCC305-722E-04F3-E88A-FE9790AC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7D95-CC43-4C20-895B-3C6E93B16CC4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2553751-7065-197F-8F5F-25EA6AC6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7FF2-292A-47B1-A682-FCF0F1F2AA17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BCC45FC-870E-7667-BE21-AA1766C3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194C-9B2D-4132-A23B-72AE58FB04CB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2EB726F-EC42-974A-E9DF-5B45F167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D3D7-1A31-4EC4-8D97-06C0D0A3C117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50254E5-90B0-9214-3EFC-E5B3BFD2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CD87-5EFE-4E9C-85D0-71435412DEB3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0B01E7A-4EC1-C849-A068-3FCDC5D4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9711-1497-49E2-81D4-36E34A860602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5E85703-2D87-F043-18DD-85E89DBB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BD49-F396-4D75-938B-CE94DC8D8A30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64F853E-7AE4-4E18-F679-79C1A049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521F-050B-4E76-B60C-BD55E3EBFD3E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E1E9E6A-BF05-C94A-A30F-EC7ECC34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5300-5C30-4FC5-B039-91C24449A24C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E1194E0-18F6-EDA5-D4B9-2619673E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7A4E-5F36-49A4-9DC4-B0AD19007D45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14A48FD-D335-2990-678F-03B342EC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DB55-F020-45A3-B51E-DD0C55E04E2B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E07EB96-E718-453C-AE0B-34A511BB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8339-52B9-4F44-975B-E291712A4BE1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A0C5815-24E4-836A-19E7-FB5F119A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F4B-5C5B-4B47-BDA5-2DD706E65872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3B5209E-1BEB-1232-D113-E9D64106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4536-E7CE-474B-AB55-51CC3E2A7CEC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AC25CAB-3527-6B63-8C8A-A648FC32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19E5-45A5-4147-953F-0F86976488C8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15E6315-C477-5A0E-A7D2-E3908967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CDDA-0397-4F0E-A069-6E3F78541F3E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8318673-5B4D-714B-9BFF-87C4B685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6460-1139-4F29-BA7F-72BEB01A3047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CC0CDC2-573C-5984-25C2-AFF9347D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C8E0-6DD4-4934-A0B4-770CB87575D0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490D3EE-FE1F-6DF5-8AD8-79FFDFE1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62-E55C-4305-B58E-D5325C417AB9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</Words>
  <Application>Microsoft Office PowerPoint</Application>
  <PresentationFormat>Apresentação na tela (4:3)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7</cp:revision>
  <dcterms:created xsi:type="dcterms:W3CDTF">2001-12-19T01:50:19Z</dcterms:created>
  <dcterms:modified xsi:type="dcterms:W3CDTF">2024-06-05T06:18:27Z</dcterms:modified>
</cp:coreProperties>
</file>