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6110" autoAdjust="0"/>
  </p:normalViewPr>
  <p:slideViewPr>
    <p:cSldViewPr>
      <p:cViewPr varScale="1">
        <p:scale>
          <a:sx n="48" d="100"/>
          <a:sy n="48" d="100"/>
        </p:scale>
        <p:origin x="20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EA933B7-701B-58D2-333C-68EA088B25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2A6F959-FF82-0F12-1B2A-A548105F2F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085EC53-4402-3CFE-43FD-E0EBCC061A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349C8F5-78CB-9B83-9CC1-E8921BE300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C1B30B-D77F-4324-B456-AB185C1EFED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C3876A3-7EAB-3B7D-4974-58F02456F2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69C901A-2859-FCA9-47DC-BDE3000CA2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47183E5-F50D-8DC0-7545-B1F28D1D397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2087DCDC-0C7C-148E-A273-DA5A42F766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F8375C5-426A-EC9C-0339-511F30079C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27F3CB55-9071-F125-BA15-65C057097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6970D-E54B-4151-9B61-DDE14ED0F47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F9C22-E904-42C6-B7EF-A390E482E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5D4224-9592-7F53-A0A7-447B32014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044B8C-5C26-C70F-3CDD-812EE3F8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E17AD-E86B-016D-0942-078EB9C4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5E5B66-CB36-6D45-B3B7-5E5CFA71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46ACE-0F4E-4924-BF71-10E733E074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94660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A1BE5-FE2E-82B3-F2EE-932069C4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EAE93C-2DD4-6648-C4DB-17F2F77D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219DAD-753C-673F-4873-A64AE7F5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ACF0C8-22B7-6A84-FD08-648C128C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66D5E0-5577-5D77-098D-2DC9D15D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98C6-E14D-493D-A387-E9F4E9C7BD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011796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AC40C4-365A-8716-5AE4-B11AEC631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48DCCF-9AF0-2147-565E-3959B9AA4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DF5A2-9ADC-380B-67B5-BCCBCC5D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F59BAE-308D-7D15-FCE8-6D558779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73EE46-8D1A-FE78-BEFB-DE83F554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2665-0CF1-4537-AFED-3EB769DDCC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752094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203CE-2673-37F4-5E73-453E4226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677EAA-A1C0-3B10-0487-EEE5614CF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4AE985-3B64-0758-ADF9-13B3F5EF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29B781-2113-7D71-6999-C1AEBCE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E6A21-CB33-17DC-B1CC-E8124B1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BC83-B417-49EC-9D6F-875D3B72A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09143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0F4EE-B0F5-DBC4-B849-9467BC47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3B621B-E12B-C5E4-9B2B-300C5682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FFB820-A06C-542E-2053-F981DF88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B492E8-72ED-DD4F-45F3-E026705E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7D330B-B239-50F3-7061-F6D5C10E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78738-C032-45BC-B1B8-CA9EB5B662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460724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DDAA4-1CED-D2A3-7DD1-40982CC3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1E435-8B5B-17AE-CFFD-A842929CB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F541E1-51E5-3C20-0192-DAFE3B4F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A40B8C-B8CE-16A5-676C-F885803E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275B10-529D-5D67-8917-FEAE19F5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D8DB79-F686-D0FE-2709-199C7883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08294-5FCE-45F0-9831-D12B501D9B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389887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C1EAB-C51C-39C4-D494-92083332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712201-DA68-3C60-05D3-9C938300C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6FFB56-DA72-6E5B-91FE-66F6E2417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8D9E94-49DD-106F-C78F-1FC5C391D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E66F5A-484C-05C8-399B-6FADE2E12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3507AC-C69A-D3F8-F0A5-8803A6DB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271B3C-DA20-8A3E-7EB2-733F3970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85AA95-A1FE-71A9-4A5F-534E2E91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5DEE4-995D-4E17-8A20-316D2CFE2D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125503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C364B-2B10-D172-9373-3C45571D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F6EB86-A350-F478-7B13-5BB8661C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66F47E-CA36-F1E8-5D21-DF4019D6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68C703-FF18-43E8-2908-A9E20B6C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371A-8BE7-4263-B6E2-95CF572DF1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80528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E57DBF9-B7D8-B60B-E902-17CE0258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980830-5B8D-45F3-C79A-5401863D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E12643-00E0-B9B7-4928-C9F15BAB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AAB90-C7C2-4081-867C-6FE0087188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1303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540E2-BE42-53AF-D475-E4949293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6C782D-146D-A311-E0AA-2F8A75535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7EC0AD-7B24-9EED-8C82-E0D4317AE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07A1E0-5867-456A-99A2-3D71AB8E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6E136A-2B05-85D2-9248-C0104085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E07DAA-2A2A-47F2-6114-233AE9BF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250B1-EDB2-4FD9-B4CF-16661934DE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574550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B8D0F-614D-1C79-D4D6-025B5E1B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C812F9-E16A-2479-7348-5A70A31D0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52E467-B05B-856F-B723-43BF6ECBB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285C04-F932-6738-DCBF-A9CB2DAA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D2EA15-EA91-8C56-9732-0C3B5F91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6BA56A-3261-D5A5-93AF-80DE7DB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DC681-AD36-4924-A498-AD96F57E7A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989453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EF1D92-76D9-F087-1BE7-2301F9DF2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3B9FC8-BF4B-36EC-EA4B-013BB940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3E569B-5F04-C09F-6960-9A5C836906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11C435-99E1-D00D-BACE-C5BFFB498F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E6EDF7-82AB-EB1A-705A-108CE8AAF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7F115B-A676-4565-9060-609661F930A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3ACCB4B-34B5-B075-BE2A-DC90CB2F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6A74-7086-4369-BA36-4954A207A91A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BF2ACEF-FBB9-3143-84DD-EBF77917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EDD1-5C4B-4E91-A5AF-6DF5732E1CB6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29D1615-27D1-9F8C-A205-03554834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275C-8776-490B-B246-18FCA87D946C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9B2DCED-AFB4-4A0A-8033-C53E62A3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85BE-3540-40C6-824F-C0C397B7E719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A3CA4AB-4CAD-A12A-7D48-757C99C1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62BC-2F2A-43E2-868B-194D08267BB3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A79225-659C-D462-58FF-59A781F2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75E0-0F59-4D95-8D8D-FAF1EA5FD6B8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54E2AE0-8D67-1B1E-135C-222B353C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1DB57-1CE9-40B0-9204-C60F1DF311B2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30D5227-EF68-0678-473F-FCC31055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D10E-0C79-487B-8830-F283E362CC74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CDC99C6-2BD4-1940-922C-51A3B369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AD4-77A2-4E0F-AF31-0E01CCD186C9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721F285-CA63-5EFD-F5B9-A703A388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3A88-4C5D-4693-B0DC-9B0BC19A8583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3FEBBE6-3AC2-28EB-A62D-E2354E74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0B09-DF21-4FB3-93EF-D6EE7E3C994C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DF0B6AD-F0CE-145E-055F-EAA6540F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296C-0E26-494E-8162-02ACB72C955D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E3D0989-CA10-597C-A6D9-4716B6EE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69C6-03C9-45AA-91BA-E04DFA91F130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538FBA7-FDCC-BE87-DA26-D0FF89C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BB16-8AC8-471E-8437-2EC94887705E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793D462-F286-4835-EA94-A2946A22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B185-C1BA-4CBA-A1E3-7ADF381BE9F6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899FB49-1609-1C8C-2AE7-A3DBCBF8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B3E5-A4A4-47B5-8834-9D71E84205D6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EFEA386-68E6-B2AD-DBBB-8B6B3726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2A86-4FC7-4F3E-B93A-50EF77E3768C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2A80262-33F2-2609-B52F-1077D938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2AE2-7E38-4C66-9B2F-380AF2A94664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DBC118B-F221-7C51-A5EC-192E2070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1580-2695-467B-84C8-4268C462D220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9E03693-52FF-CCD4-EBD6-1812CE57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01C0-FEF2-429C-BDAE-E288E53099D1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6AFF32-4481-067E-F58D-74897F3B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DCCE-B326-4CCF-A6FE-B4E5B7E64D3B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CD4894B-95F5-AADF-AAFB-E9F696CE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F1A6-8D09-41D0-A097-B402B5660AEA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54DE2B2-F8B5-8516-2D0A-6DF07AD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E676-6BA2-4AC6-901B-D5972EC73CD3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4EA7C4-E3B7-4FF7-A1AE-418728D4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7D18-4ABE-4917-B1A4-15D5BDB375AE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</Words>
  <Application>Microsoft Office PowerPoint</Application>
  <PresentationFormat>Apresentação na tela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4</cp:revision>
  <dcterms:created xsi:type="dcterms:W3CDTF">2001-12-18T18:59:42Z</dcterms:created>
  <dcterms:modified xsi:type="dcterms:W3CDTF">2024-06-05T06:24:55Z</dcterms:modified>
</cp:coreProperties>
</file>