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5767" autoAdjust="0"/>
  </p:normalViewPr>
  <p:slideViewPr>
    <p:cSldViewPr>
      <p:cViewPr varScale="1">
        <p:scale>
          <a:sx n="48" d="100"/>
          <a:sy n="48" d="100"/>
        </p:scale>
        <p:origin x="20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AB60CA2-F2D5-C61B-1FC8-DFC54F641C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7485D5B-9857-F17E-A12B-C3227644AA7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744F648-E188-FB4C-BD22-E966D19F20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DDB9D29-DA0E-B2F6-F52E-3540CF31FA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01C3A-BEE9-407E-8141-44FEDAACBC7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61F9FDF-AEC3-8188-2A99-39424CF3C2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0766260-BF87-0760-2473-3FC84EB430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3D624C9-117A-FA11-C18D-EB902B86051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54D8B09-216D-553E-3DFD-D5E50D7525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BCD6E07-308C-AB86-568A-42A3441009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DEEBA251-E0AF-EC45-533B-6B978B1D13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51D3A-5529-48BF-9FAD-68D4EE9F2CD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694D9-1561-AF58-99B4-05D7AEB9F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57FE91-44D1-D287-268F-868DFEEE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91399D-6E4B-E62B-B97F-D383CCFB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41D69E-9E7C-63EF-C69E-7C4C4214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3AC72-9E59-D942-D607-453B9AC0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593EA-EE2E-4524-81A6-DB345DFD6F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458595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314B8-DF01-7427-E4DE-26B45838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596435-2DE6-6EBA-75EF-A5054DE25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B92E81-BA61-8715-6AC4-1EAC82BF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12C1B4-6E8E-E26B-390D-3C61FBAB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8C3044-355D-195E-70C7-9D5CE525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A233-F9A2-4DC4-8812-5857D962CF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1102270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01E9B-259A-0991-44C0-B2BB35339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84CAA7-981A-1493-7BB9-66185D342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89890B-18D8-30AE-2460-1D5F8F19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E0979-4C96-F332-2FBA-3A6C41D0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2F35EC-65CA-2FBB-5B20-E4B33C44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BE118-1BE2-4D15-9C3C-4AEB5D9C76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300326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782A7-F57E-3DB6-9261-0F2A7DBB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894685-EF17-0519-1F4F-210832EA9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77AC11-5602-DB5C-2F78-94EB5F86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A8F141-4B53-75FF-D607-03AB5752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C34AA4-B414-E8D0-99F5-24474DD6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684DA-ABC3-447B-8A4E-399702ABF9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960563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36B3-216A-20BA-5B81-08D48942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0816A8-2AB7-A870-1CAF-F82B2FCBC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E4698-93B5-62DE-9E34-919FE3F4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367CDE-924E-9F8D-F83E-316862085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41CA7C-37F6-DB9C-F640-77637403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2BBBB-65C0-4E99-8CE9-4E3AEE6629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5305422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13150-1374-FD26-74FD-02103A56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840F8C-92EE-9AE8-A2F8-C534C63CD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5BE1DA-13C5-5071-8D5B-CB9BF2793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FE22F0-98E3-8A3C-D6E3-CED67CF5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7F391D-FE83-45BE-8A23-8689E6C2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F0587D-00BD-92B2-BB94-1920DF91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D9994-2980-41BA-BEB7-2E59DF23CC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310983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E40DC-A6F5-C361-BF79-38D6D310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1649CC-A71E-7812-E2C7-481353F00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DA24F3-FEC2-D0BB-8958-D7D778F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3845C2-ACF0-4FBD-C9EA-4F6E5A8CA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56C84F-6797-69E8-191B-2AE052848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4EACE03-9AA1-ADE3-5CCB-3D209AD4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97BEA1-E80E-6632-0DB9-A3C31F53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5D6749-8E64-4B53-E155-81E220B9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57D3-9657-47AE-8C36-A53E986A4F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474453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0BBD5-2DB0-387D-4120-4FBA2440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B0E0681-C378-39A5-D96E-AFBE49BF1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51490B-780B-0A51-F334-ED2DA6AE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7BD289C-CC3A-32B4-B179-65B600FA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2AC66-4925-42F1-B3A0-F1CA6F13E1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10127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864BA2-4E2C-C636-FF81-E1697751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278669-B83F-018D-C9AA-1BCBB2090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FE1A39-C58B-7F3E-5023-7772B5483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9D50-5763-46C3-8553-F90054345D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308041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29C84-CA2E-5BE3-159E-3E2651E2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0F032F-4269-D6BD-9E92-2976C2F5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E8F065-F349-EA28-09BD-6EEA1F2FF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5AE522-7AF0-5E26-B6FB-2B28B312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ED2A68-7C95-E508-8162-068913717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87BE9E-3B00-1F2A-FFE7-86419553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499DC-76FA-41FE-AA62-2B3B1D896A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24613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39025-A72A-A501-3BC0-289C70936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8C0943C-C62D-8648-426C-2C603E036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6EDBA1-97CC-C2D5-189C-40E79A7A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090017-D294-E465-9166-39D111E6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506837-B1E1-930D-BF01-799E165C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8B14FE-53EF-C514-2357-5FF1D5A8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289A3-4950-4183-B2CD-832A92D277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9767591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9E899A-33D2-AF2D-DF51-3DC2B45D2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EE05F6-F3FF-589E-3BD9-13DCD009F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D6369C-8C90-D062-8DD7-7991C7A946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9EDF7E-2421-F900-2B87-35F1029B98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847676-2CEC-794D-B049-CD0126A062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C1D17C-8137-48FB-AD77-F2FA2AD06B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E2A083F-3189-DB37-CA5E-AB506EC1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9670-F256-4633-BCB5-DC41D0BCD3D9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5F9C9A3-1F41-8EE1-7F9C-619B9854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7EBF-617B-4231-A71B-FF815138BED3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0F33A6-882E-98E7-C19D-F00CDCC7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31CC-462B-4E4C-8A5A-AC74E58C927E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1C1B0C7-B7D4-8F1F-2247-E055C544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BE410-1A2E-453B-AC1B-AEED1824D097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2E59541-E343-2A27-9F32-9B175230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9FCE-8EE1-428F-B9A2-F5DF53B7540F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80B2E76-27A6-7519-6127-7AE94382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1E9F-8141-4F67-B7E9-A9E71B261868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BF3BC3C-DBB0-6010-3E23-BD0A5CB8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1F54-29D0-4D07-B183-AB0A776DFA41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ABC568E-6A40-3ADF-01E4-14DEA71C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D00F-6591-460C-8735-028BE18280EF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173B81A-13A9-F069-242B-E8882824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A32B-63C8-4A9A-BE33-DE929FAD0CE1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8F85360-5591-7F48-4D5C-259DFD77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A16C-FB8C-4D2D-8BB8-4E112D55601C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ECC2335-2907-0B75-4E2C-B424D8DB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196D-1686-4BFB-A8E9-4ED4A86923B0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228EADD-912C-BA2C-57A0-55B44B0F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68C4-51F8-4107-B7D3-81D92C8A8CBC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41864AC-A4EE-D134-FF00-3F8146B7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35014-95E8-4B40-A4A7-9BC9888E345A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49AC989-D3F9-F827-E039-333B9C1D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4CBBF-2FD6-4C93-B7A7-5780AC3B8D27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11E5FDB-227D-11AB-BA82-9895EF67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B13D-F302-4DEB-A468-B132F530CD46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8A45E65-22E4-C010-AC77-177612BE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FBAD-E94A-41F6-B588-AA57CDF4036A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D48FA33-8AC0-5DA8-2FA6-8B18036C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F29A-FAFB-43B2-BD45-0E4A24376040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4315C8C-129B-18AF-7ABC-F929A176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7E02-91F5-4B4B-A222-441B7A86ABC0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7EA277F-327C-376B-1B9B-3C17448A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EEF3-ADA6-4CDC-A23D-22C4F953BBA7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0C58618-5D12-7E59-A708-C39F2864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3383-0D16-4CE6-937F-EA2B57C018A8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36DC9D6-082D-EA71-E052-AC500893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1FD8-4085-4F6F-AAEC-D1126EA2835C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0F76538-108F-1AF7-1992-7880095F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A456-91CF-4342-A61B-FBBA6297F654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79D4462-1A82-1916-1A7F-E9645D3E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4472-2360-4A7E-AB48-5EF62736DCE8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ECBC24C-DE59-4F38-16FE-37A58C75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0AE30-C94E-4D79-9915-B7E72379C0F0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F0FEBA-9784-AD81-1965-069FE2F0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097DA-3856-4A47-855B-40ED0A33CF6D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2BFB993-FA26-997D-44B4-AE034956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27B72-1476-4099-B158-3ACE45182259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3D65A8A-2566-BDE7-8002-EDD499B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95B3-D802-481F-B334-8766932CFC63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B0EDB98-48F2-D8DD-D50A-A0550991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42CB-5F34-480D-9281-1D2A2F7542B7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2EA3106-827C-1166-169E-D88E76E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53C0-5EEF-4583-8D6B-138083C1A2A2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60A746F-F071-5A94-B6E3-4EE7A90E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81B04-DE57-400F-9FD5-214573D4C467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</Words>
  <Application>Microsoft Office PowerPoint</Application>
  <PresentationFormat>Apresentação na tela (4:3)</PresentationFormat>
  <Paragraphs>30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3</cp:revision>
  <dcterms:created xsi:type="dcterms:W3CDTF">2001-12-18T15:55:51Z</dcterms:created>
  <dcterms:modified xsi:type="dcterms:W3CDTF">2024-06-05T06:25:16Z</dcterms:modified>
</cp:coreProperties>
</file>