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7940" autoAdjust="0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939634E-F651-2E0C-DD1F-6788AD563B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2CBB0D2-1F02-2E7A-6775-B7169CF856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7F7E189A-155D-A74F-38FF-30A5E5F829A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B8DEE080-45FD-1323-8FE0-B9196BDB159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2388A2-ED78-45ED-84D9-68966D0CA59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6635865-89B7-CD3B-FB8A-C2021110B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8D9681B-E5E7-FF95-041F-9810B004575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B53A1ADA-C9A7-18C3-86F1-225F00419B0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67F5E8E-4D87-A1F5-EAE7-DA10EC71E28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9AB519D1-57A9-A392-3C20-13B1DB4D90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42B4AFDD-82E8-73BA-89C0-43BBDF5C1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5CB1DC-3F91-4213-8F6D-6353FA29108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DD78F-13DB-B0E9-F5DF-CCAF044ED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A668E4-6B7F-27F7-61E2-09CC24549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BE4AC3-B891-41D3-0C58-2C80D3E9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63557B-4714-E7EB-6ADA-10E45D1B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2488A1-559D-7781-739B-E8CAEADA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407CB-4746-4A3C-9D47-7D16BAE3AC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407023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2FF10-87B8-4098-D99B-3E9A1367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CC5714-C651-6E39-F403-91C5F4B6B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C35E60-693E-81D8-B755-691BA11C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6D0FA7-7318-F881-24EA-935EA78B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CF76AF-330E-B781-516F-97FF619F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0BC04-960F-4C7E-B01F-EC9CDAF834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176041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F54C5F-042B-1F21-4689-DCAB967E5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BD657D-0693-3C7F-114E-83556CF9B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866038-4379-522D-8FD4-F8E0CF51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D969FA-E82E-A019-62A2-1195A744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6B1C70-0868-E741-DDB9-76E94CDF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DDBD9-FB6E-491D-AB67-715A98FCB0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549825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4F9FA-567E-60C5-C476-CC0035212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9630EA-DC68-8D66-7D89-B978DF6AE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DEA218-F032-D557-8E91-DB418057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02E6C4-F94C-6DDD-A291-85986BE1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04C7E0-DFA6-E482-1FFA-E78FBCBE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CDDD8-DD13-4BD3-876C-AD241F44A5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279138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C0D82-00BA-3880-F799-00D87CC1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6D2299-5EB4-44A2-38BB-0E7BD4DD2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73BAF4-B77E-18DA-D42A-401A7513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699B2A-5EA2-804D-5B5E-BAA5FA0E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9F3E45-DC13-9B2A-CF3B-C7BCA2CF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794AF-DD22-4107-82A2-159FEC1714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823406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C8F4D-2300-A133-DC3C-8C3672F3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C9EE8B-1866-8873-E322-25EC13612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9D6223-F7B1-156E-FABF-43D129A6B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C98D77-9C67-1D97-168D-66624FE8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9604DC-C063-7DD6-4D5C-7737704D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933459-771D-9DE6-F03E-C4A6E2C7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7E4E3-07B7-4446-B317-6307598C14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715647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EF2C5-3644-3912-4FA8-03E7CF8A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F6E028-50C0-0C2C-2C64-EABFC82D9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91DF25-AACC-79D2-D292-DB4F234A6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1788BC-7BBD-ACEA-A087-A8FED79EE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DA7E7FC-96DB-F374-9EC7-A8351FEED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B72F7C7-5522-A9B3-A494-68D1A34D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B4C8C2-A823-07AD-7DC3-C84E9CD21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F5ADC4-D764-8AB4-2EE6-18BB287F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BB318-A6E3-4173-BA43-5C2A98A65E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268155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A6B45-5C7C-AE00-375D-4F45E8E8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01FDB2B-5F84-4A3A-4495-D850B58E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9466E5-E7BF-A295-8CAD-04A63E1D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AF3F16-6208-AA20-8D8F-CF611C4F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03800-B1E7-4E89-9D66-D8FAF84D01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432997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4864E66-6ED7-8269-DD00-645ED5C2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7E81E9-7115-12D4-6755-768593F0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40D175-BF0C-509B-4BDA-626016CE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66AFA-27A5-452C-9649-A7D8EF33E6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468382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D393A-CEFD-4F09-C568-BA28BDB7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039A81-63B4-EE32-52BD-BB6389D86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876281-E373-9619-F351-F3762F277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E6DA5A-6336-CE89-03AE-D96CDFC9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1E7F-C601-1EB4-43AA-F700A6F1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79B255-1548-88B2-7AD4-6D19B49B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7DE99-8999-44ED-B3C5-52DF37AF41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672584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489EE-131D-B9FA-E69D-D6A9EA18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5370799-1B7D-C9CE-87A7-87898FE2E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4B601A-BBAD-3272-6104-1738D5664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ADEABE-51CB-A8EE-1191-4C0263AC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AA3BA9-44D0-5F02-5BBE-14CE378C1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E06CED-EB4B-C235-C027-4A7F7D16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70F79-41E2-493D-86C1-D29ED608D3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418483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BD87E4-99A5-74EF-94C0-1CDA9CF3E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6134BC8-2872-3392-4E8C-B9AC7AF57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FA1BB7-CDB6-AF0C-E103-4C2500B9AE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2C94C7F-26BE-2587-19A7-541A195543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DFB31B-BDEB-80BC-78B8-7AD76745E0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16465F-1A73-4F80-B426-EDE3DE9A08D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7A16597-98FA-4DC0-03FF-7C7723A4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ABDF-0EC2-4964-AB12-0F7A315A93F7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1E74B12-9395-1762-74DF-B7D3345F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3FA7-7D15-427D-83D3-53FC7D7AD3C4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70C93E9-0ED7-364E-FA39-963DADB2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E661-F50A-4E46-8095-6C46181410BE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88EDCD8-B27C-31C0-9572-D46B7496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C636-3019-475A-AAD7-7C30D921B713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378E825-4269-1426-240D-C999131E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D1F-AABF-48F6-8973-2BB4909F2C05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AB48C82-E003-60D4-96DB-77636BEB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7086-B069-47CF-B1B4-A8D369F662FD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CDDC0FD-08DC-5090-63A9-EC26883B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893A-9BE3-43A4-A5DF-9B3DDF0519F9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BF56C1F-5CC8-B8AA-C079-A98AC2F9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52B2-381A-462C-A19E-BDDDFB451E6C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79EA671-C2A0-2F55-4AD4-7FB89C59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6669-6E4D-4B6A-92D2-E60F1BF5E8BE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E1C911C-6F84-3CCF-A43B-F49DDC45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9015-E80C-4D3B-B161-5D44B2E88AE1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E9001C2-08E8-2538-FD16-711E4B6B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F089-5DDA-4AE2-8AFB-3C547278A422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8290EA7-D896-D210-49B8-4947F9C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26BB-6F23-42BB-B6C2-C5959C34E33A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4733C2A-D36D-5FDE-FBD3-6EB1CFA0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5C50-F742-46D8-B521-ADBE900D3862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6E8E5DD-C597-C422-F325-E4986F96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E1D5-9510-42E0-9A2E-276739F45C2A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EFB68D8-E158-6D35-AFDD-1C6FBE46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C9F2-47F7-4317-95F4-03E71EC61165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2388F7C-DC45-28C4-AA6B-297BE01B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D6FA-94E4-43E4-AC78-1D3B58A8F29C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7E196C4-78F7-A10B-1E82-806F0FA1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4B9E-DEB8-4B8A-A26E-C4DB373FD43C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748FCB9-2870-10DC-2B5C-2D059E81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01FC-25E9-4A18-BDD4-16CCC1D7A775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52D3387-8EE0-53FF-2347-16C2FE49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4641-1FA8-4954-88C6-CD081DAB0A91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61CD02C-5C4F-4F12-D215-C7103E3D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F158-BF52-4A28-87D6-896DF419E5D8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6327EBE-7691-8588-F029-82BE36AF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0071-B974-40E9-AE75-DCEF9CC06853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87DA811-B010-1684-E6BC-9B42C065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F9BC-9C49-4282-9A18-F0E136F1D956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07D79B4-5060-5A3F-BB5A-BBEB2DFB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0392-8635-44B3-BDAA-897328DE10B8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2EAD54B-8C35-6EC5-D93B-BA450E0D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44C-D733-4F09-9F6A-790A98B957C8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A5F5BD7-F9F4-2CDA-60D4-A8A5E3C5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9D33-F5AD-4052-A6D5-808958185E0F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E27509D-1BB8-A921-4310-185BBE5C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FAAA-9746-4B99-B66E-DAB82DD8D9C2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ED47A24-81B4-1704-3751-C501C390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912-299A-44A0-ADFA-85E39A54FF76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B83767B-364C-01A5-B6FF-B540F292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52A4-911D-4FD9-ABC0-A8059DA1AB12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308F69D-0C2C-ADAC-9FA9-07F5B8B5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1117-2CD1-449F-AB51-D3CE69BE79DA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2E5961C-B66D-B9CC-6C6F-CBEEB569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5473-2254-42E0-921D-374FBC8365A7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30</Words>
  <Application>Microsoft Office PowerPoint</Application>
  <PresentationFormat>Apresentação na tela (4:3)</PresentationFormat>
  <Paragraphs>30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5</cp:revision>
  <dcterms:created xsi:type="dcterms:W3CDTF">2001-12-17T19:38:19Z</dcterms:created>
  <dcterms:modified xsi:type="dcterms:W3CDTF">2024-06-05T06:25:35Z</dcterms:modified>
</cp:coreProperties>
</file>