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6110" autoAdjust="0"/>
  </p:normalViewPr>
  <p:slideViewPr>
    <p:cSldViewPr>
      <p:cViewPr varScale="1">
        <p:scale>
          <a:sx n="48" d="100"/>
          <a:sy n="48" d="100"/>
        </p:scale>
        <p:origin x="20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A5DB11E-4770-21F7-AB85-AD5C9239E2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88D76DA-52C0-5BD3-797D-D9ACEB393F5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D4983CEA-F71C-6315-EE01-E0A8C605E57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23BD40F3-77FF-E660-9413-2A2A59AA99E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7F0162-082D-4FF7-AAE0-18F52F5B172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EEFEB5D8-42FB-3C52-2387-1ADDF0CB93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034F71C-8336-AD16-C1A6-4A955AC5C96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7755298-DB6D-3FA9-2786-769F878D6862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A48A90F6-39CC-CFE7-CFF8-B5CC3EDD2F9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BE7B837E-5654-4305-A10F-C2AA3B0D38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CE7FEEAF-AAD4-766D-9A2D-B852202E9B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B22407-53FD-4A8E-81C3-23541AEDADA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367C6C-B41A-4F1A-B1BE-D47DC99A7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608333-7134-9306-B5F2-EEEB9B619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51B49D-6AF5-A5EA-A57C-295037FA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94494C-8BC4-7A4E-A036-74EC1E809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48B7DA-67DE-7C54-4C6B-039B0415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2E417-ABB4-4665-A008-C6B7469D333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5922453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636B28-4A22-8E09-0D2C-11D0FDB59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9301AF-FE16-5E2B-9ACA-308A1F54FD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860FF4-4AD4-CF21-2898-D19F6B44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74E5ED-4207-FA5F-F136-138BBFA1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6D42CC-AE14-CD24-838E-FE8EBF559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AACA7-9853-4ABA-8B9B-30C7AFB6D5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19887613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19C08A1-AE04-E5F3-368E-34738EBD51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7582EF3-D15C-B39D-D1E9-BAF297BE0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7C6CE7-8707-B29E-B931-957DDF67B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D7CFE0-8440-3D16-4A5D-A7FEC4C3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16E23A-97BC-F481-20D4-ABC1AE70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DCE24-B487-48CD-9D30-14268535FC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1354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55E89-B07B-06B1-1B41-67390570E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27B6A7-D1E2-2315-3B6B-C283BCA51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3B8409E-7515-DC03-76E3-7C066483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974441-4ACD-7B3E-27DE-59B40852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B361C2-2233-1EF8-7BC0-38CC9DA7C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FC0F5-837B-4B8B-B339-0DDC773FA5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79874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46760-6E4B-76A3-71B4-0B598550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FF80B4-1E9C-3F9F-C387-C2D4EE97B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FB1D7E-F43C-DC5A-5906-6CCFB28E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0F5688-8CA6-33BA-70CB-B80DE3CC4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6C5A20-A1CF-CAF1-5441-7E101A77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D256E-A8B9-4BD8-8520-2DC420A4035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831913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DA090-743C-FBF6-E2E5-FDB9CCE6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E16233-506A-1107-BF5F-EC0FD5B8E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5AACC7-471E-CADC-9252-807CFF700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6DD0CC-D964-2D3F-46A4-54A6F886C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99F965-B51E-5729-CDFE-93D529E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247959-462F-8190-2BF8-8097AB8D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8EEE0-9347-44BF-97BC-56C5B28C84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3048683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AA9DB5-2FD4-3F1C-FA97-5D16728FC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A8DE6BE-06F4-C837-38EA-2F245A480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07F7AA-A38C-6756-FD63-37D95BBC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635BE2F-5870-081D-6817-799A7EC34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268FAE-0AFC-3495-8494-DCC90D664A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4FFB72-F28E-8FC5-A0CC-A497794C3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AA74887-61FA-CB1A-4826-F6C41AC44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163776-0B3E-F9BC-3DE1-B5C7F68D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60251-D103-4A38-87E5-15D933CAA9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39998688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7F56A4-446C-0365-B51D-9D9B60A8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0FBA5C0-D186-3F5D-C4D7-253B9DB5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60675D-F9B9-CB57-75F7-7FBD34D9B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52EBD1-2D56-AEAA-D4CE-1621A86E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78472-942B-4322-9B67-A25B1483F6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5209932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B8019C-D68E-673A-AB6C-C7EB07FC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04E254-0647-E505-D7AD-00E1152E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5AFAA9D-E5ED-7BE9-BDC7-75237AA2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274CB-24CC-4428-B6F0-181A176E37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69647151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140FB-57FE-B772-6769-124989757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3F7B3-2444-A0B8-0F61-AADE4DE17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D1D989-6559-E01A-765F-6D4515CE1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AE6216-820E-DC58-C9EE-3FD7D22E6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E6984B5-DAB2-716E-4D01-CC80CD13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435A7A-4B59-0479-3AD0-482CF588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54C80-6A61-47E6-B67D-77B8A85082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4620899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26FE6-9644-BF4F-9C99-C9C852AE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7B319D-2B0C-35F2-4BCD-0055FE20C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275B37-017F-9886-6985-81D0D040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771277-015B-42E0-1EF0-82779A34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D9BB54-063B-01D1-7460-31BA9266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CCF358-B20C-D6E3-7375-A88D2997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521A2-CE78-48A1-A6F1-4F44EFB1A1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4688536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A38F23-9AB2-1868-BF8D-5CD7F3ACAC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610C1B5-92EB-A09D-3AE4-C18503859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9D2005-BDF1-0DF3-0613-3D414CA792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9F9326-896C-DE66-09B6-7D40E24392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FEC890C-6907-F63C-1AB2-A9CF0FACF8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358CA4-B2E8-4D31-8C39-F6EC3E662AC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9B9B437-C3ED-DE5B-46FA-31BBFDFD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B3DA6-84F1-42A7-A298-FFF6FD4896DD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147B674-570D-B54D-F1C9-7EAF5986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89B24-B844-4F62-9517-8DFD7AFD84DF}" type="slidenum">
              <a:rPr lang="pt-BR" altLang="pt-BR"/>
              <a:pPr/>
              <a:t>10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EAE6CB6-890D-C406-0AC9-2C65BB2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A98BA-93D2-4C0A-B3A6-223002F3952B}" type="slidenum">
              <a:rPr lang="pt-BR" altLang="pt-BR"/>
              <a:pPr/>
              <a:t>11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B11FEC1-5BEE-6967-7568-F1B6785F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53F0-CDC1-4ED3-AFC1-DDBE50225E28}" type="slidenum">
              <a:rPr lang="pt-BR" altLang="pt-BR"/>
              <a:pPr/>
              <a:t>12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791F066-AF91-CCD3-E98F-461F1068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3A036-17F3-495F-A35B-28971580829C}" type="slidenum">
              <a:rPr lang="pt-BR" altLang="pt-BR"/>
              <a:pPr/>
              <a:t>13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5C2D3BE-DE44-F3F6-1032-D2DD9546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4D1E5-218D-4BA8-9ACA-FAB8E4C6CB3E}" type="slidenum">
              <a:rPr lang="pt-BR" altLang="pt-BR"/>
              <a:pPr/>
              <a:t>14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DD1AA56-974A-11B5-4130-7C4E4B5F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D8875-6C65-48EA-9D55-5DD8DB85B252}" type="slidenum">
              <a:rPr lang="pt-BR" altLang="pt-BR"/>
              <a:pPr/>
              <a:t>15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6FCF842-C796-04A9-EDBC-D51426C8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57F1D-831E-45E0-836A-DC2232E3A242}" type="slidenum">
              <a:rPr lang="pt-BR" altLang="pt-BR"/>
              <a:pPr/>
              <a:t>16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F12400D-FDA7-F35A-2861-046BB6494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C2AE2-E1A5-46D0-9367-A8A8387A33A8}" type="slidenum">
              <a:rPr lang="pt-BR" altLang="pt-BR"/>
              <a:pPr/>
              <a:t>17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CB3C7F-E89C-60AC-2F3B-63FB7EF7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64A6-CE4C-4FC1-A3D3-B74847D3EF61}" type="slidenum">
              <a:rPr lang="pt-BR" altLang="pt-BR"/>
              <a:pPr/>
              <a:t>18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415216B-A216-D556-B6E7-666317C8B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E0DB-B627-4577-BDEC-7D6EEBFA8A3F}" type="slidenum">
              <a:rPr lang="pt-BR" altLang="pt-BR"/>
              <a:pPr/>
              <a:t>19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2E181946-5C5B-4008-2C50-0489C3C88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69A4-AF42-42A2-A59C-0B8F72723E1E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38A3D2E1-5378-9C67-A7D6-953A5253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27110-F39D-450C-9FF2-7ED081AD23BC}" type="slidenum">
              <a:rPr lang="pt-BR" altLang="pt-BR"/>
              <a:pPr/>
              <a:t>20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884D196-7571-3BB8-93A0-A63A9CF1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8BDC7-758B-4C8C-841B-3A4428C0930E}" type="slidenum">
              <a:rPr lang="pt-BR" altLang="pt-BR"/>
              <a:pPr/>
              <a:t>21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09F3D39E-D74C-F162-166A-2820945D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87002-BF70-4C62-9B45-F575F603B1F1}" type="slidenum">
              <a:rPr lang="pt-BR" altLang="pt-BR"/>
              <a:pPr/>
              <a:t>22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30FAE76-12E3-9D95-2223-4B607830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28035-38E7-4269-B0BC-8BE1DB68476B}" type="slidenum">
              <a:rPr lang="pt-BR" altLang="pt-BR"/>
              <a:pPr/>
              <a:t>23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5152B14F-0C2F-45F1-D353-211078D9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9CB81-8992-49DC-9651-E60971079001}" type="slidenum">
              <a:rPr lang="pt-BR" altLang="pt-BR"/>
              <a:pPr/>
              <a:t>24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4F1D7D2-E94F-5808-1671-9CB13D925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C977-76D7-4EFD-83B8-BB078BCC743D}" type="slidenum">
              <a:rPr lang="pt-BR" altLang="pt-BR"/>
              <a:pPr/>
              <a:t>25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547191F-742A-39F0-A362-9F48E022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1171-26B9-41DD-9E32-D9147F70F749}" type="slidenum">
              <a:rPr lang="pt-BR" altLang="pt-BR"/>
              <a:pPr/>
              <a:t>26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651121B2-E046-441D-A99C-A6DBE83F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5EE6-7DA4-4632-8292-B9D9B1B80353}" type="slidenum">
              <a:rPr lang="pt-BR" altLang="pt-BR"/>
              <a:pPr/>
              <a:t>27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19B549D-4C24-EBB9-42D8-3484E29E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323AF-6973-4711-8221-A2DC6F09D4CF}" type="slidenum">
              <a:rPr lang="pt-BR" altLang="pt-BR"/>
              <a:pPr/>
              <a:t>28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1379D62-75ED-F349-E619-2F910EA93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D351E-743B-4C2A-9E7B-3533FB140C8E}" type="slidenum">
              <a:rPr lang="pt-BR" altLang="pt-BR"/>
              <a:pPr/>
              <a:t>29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D684226-651F-853F-081A-0D919714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9660-EB98-44BD-BA2F-E6E9E07DFD8A}" type="slidenum">
              <a:rPr lang="pt-BR" altLang="pt-BR"/>
              <a:pPr/>
              <a:t>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17CE1685-6E80-F4A3-8D91-3E485D2C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595A3-482E-485F-8A00-8BC448E21F4A}" type="slidenum">
              <a:rPr lang="pt-BR" altLang="pt-BR"/>
              <a:pPr/>
              <a:t>30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2256BEE-B033-0ABA-8BCE-A675D00D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1A55-4C58-407C-8DC3-1F10C8C659FB}" type="slidenum">
              <a:rPr lang="pt-BR" altLang="pt-BR"/>
              <a:pPr/>
              <a:t>31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FF46AE25-576A-F762-FA23-FE7DB581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AA7DD-71F6-4555-9A1F-C0B56CEA327B}" type="slidenum">
              <a:rPr lang="pt-BR" altLang="pt-BR"/>
              <a:pPr/>
              <a:t>32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EB06710C-2BBC-E81D-2EB5-28194C88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6485-D533-4C36-A340-DFA53DAF81B6}" type="slidenum">
              <a:rPr lang="pt-BR" altLang="pt-BR"/>
              <a:pPr/>
              <a:t>33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2388405-094F-3836-D1E5-5F47D1B6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BB844-90EE-4146-A055-1E359B477CA4}" type="slidenum">
              <a:rPr lang="pt-BR" altLang="pt-BR"/>
              <a:pPr/>
              <a:t>34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B8A13194-D64B-973E-8DA0-662996E0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928AF-0DF0-4A00-9DF8-A8C1BC046B6B}" type="slidenum">
              <a:rPr lang="pt-BR" altLang="pt-BR"/>
              <a:pPr/>
              <a:t>35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AFC17CCF-22B4-5BE1-C4DD-3B8F49941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E24E-88E5-49E0-9522-477018FE07A1}" type="slidenum">
              <a:rPr lang="pt-BR" altLang="pt-BR"/>
              <a:pPr/>
              <a:t>4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7F68D26D-2652-FB90-82EE-C5DB2013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2DE0E-05C4-42AF-B049-52687705BCFA}" type="slidenum">
              <a:rPr lang="pt-BR" altLang="pt-BR"/>
              <a:pPr/>
              <a:t>5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DBAE7826-23EA-48C9-91BD-04DC1C4B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E1C6D-5BEA-47EC-AAE8-E3E899366B20}" type="slidenum">
              <a:rPr lang="pt-BR" altLang="pt-BR"/>
              <a:pPr/>
              <a:t>6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46DA21B7-B431-1000-1FE6-6E114931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5BB3-5AE0-4459-B8EC-3AA27ADA8947}" type="slidenum">
              <a:rPr lang="pt-BR" altLang="pt-BR"/>
              <a:pPr/>
              <a:t>7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C90AE21A-8E68-507B-20D5-4C64E4699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81EA-AD9B-405B-A647-77657DBE7124}" type="slidenum">
              <a:rPr lang="pt-BR" altLang="pt-BR"/>
              <a:pPr/>
              <a:t>8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3">
            <a:extLst>
              <a:ext uri="{FF2B5EF4-FFF2-40B4-BE49-F238E27FC236}">
                <a16:creationId xmlns:a16="http://schemas.microsoft.com/office/drawing/2014/main" id="{8073D210-273C-57E7-404E-E8ECD3E8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8AF2-5B01-483B-927A-72A93E364C0F}" type="slidenum">
              <a:rPr lang="pt-BR" altLang="pt-BR"/>
              <a:pPr/>
              <a:t>9</a:t>
            </a:fld>
            <a:endParaRPr lang="pt-BR" altLang="pt-BR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</Words>
  <Application>Microsoft Office PowerPoint</Application>
  <PresentationFormat>Apresentação na tela (4:3)</PresentationFormat>
  <Paragraphs>35</Paragraphs>
  <Slides>35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7" baseType="lpstr">
      <vt:lpstr>Times New Roman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Pr. Marcelo Augusto de Carvalho</cp:lastModifiedBy>
  <cp:revision>7</cp:revision>
  <dcterms:created xsi:type="dcterms:W3CDTF">2001-12-17T19:53:40Z</dcterms:created>
  <dcterms:modified xsi:type="dcterms:W3CDTF">2024-06-05T06:26:16Z</dcterms:modified>
</cp:coreProperties>
</file>