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47" d="100"/>
          <a:sy n="47" d="100"/>
        </p:scale>
        <p:origin x="21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436C28C-D959-25B2-7B1A-FE23A2F846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5E6F0C1-7CEE-18C3-F7E5-27AD168F5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78213F4-288D-2E86-D7FB-F6ABEE0A41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F237A3BF-79D2-D8DF-C91A-FFBA079560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09DAF1-37D7-4BAC-BE62-43D0D81A6EB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836371E-72F8-EB9F-63F1-1B1F9A18C3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E8C6C7F-1692-586E-6A05-C078276400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08E58EC-9DE9-3118-3F74-7DF3CB4019A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67B34791-CA71-8445-AD5C-42F629335C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6602DFB-0A9B-A2DE-4744-879C3B782E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2A7D904D-8B82-2A5C-EA54-41B86E4C7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316A8C-B448-4CE9-9230-50A3F144C9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95288-F5DE-3D59-2D6F-A82DE7417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597C54-0EB0-32B9-4EFD-CEA94C80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640AB7-CD87-C343-4571-F3F98B6F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207D37-5FEA-A349-918F-FEF9DBA3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F0E08A-63E8-5E5A-4262-4C1EE102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4656-45E0-4BBE-A412-1808300A06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02684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BF13C-80AF-6F5A-73EC-4B660F75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E55730-6CAF-1AA3-7954-B315C455E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05A414-F95D-9564-2E45-6E89417F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F9217-D0E6-F419-93B7-FC01BD25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712B17-17CF-6AF8-5D4B-54DE83B6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EB12-977E-4A79-8543-169072979E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158367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9158DE-CA05-F44E-CA74-884F39F40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CD0DB3-B613-62D0-375C-85FA0C91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FF463A-9505-6485-6D2C-92E39C3E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CEF384-DF09-74C6-CEA7-02E1323C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265B09-6D49-2B90-998F-0B1F748C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39083-2C73-4FA9-B79D-9FCCA80632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569493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1BE8A-1DF5-8421-2043-56A68390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E45823-67FC-7688-6330-62E49A0E7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708A87-3FA3-B0A7-09E5-FD3DC318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194DA-DB9C-1630-2C3B-59A4C093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3F34B-BEBC-A137-0EAC-1EED7241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CD151-9834-4B47-ADB7-5367BF7080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732074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0336B-274F-ABC3-067C-A941AE7B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4AEF53-2189-15B8-BF65-929908B47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311E6-83E9-5ED1-B66C-77997C8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663C3B-A9F3-64E3-C0C2-0DEC2012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9B83B8-D853-EAB2-AB75-BE07B42F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CCA3B-4E3A-45C9-BF94-253365681C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757814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BC91E-325C-AE6E-C52A-8E77A967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ABEECB-AC44-69CF-BFD9-8AE89F701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0ACEB6-6A8D-47CF-2D21-084E15E5F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DF5518-29FD-26E7-BF4C-17F1B59D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44A50D-40B4-6292-A519-8352006B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1E435B-DA41-5F84-6E0E-82762978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9C9C1-6A98-4850-A90F-5A13981F36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409501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DB45F-B9A7-CB1D-E508-2634E470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B92051-18E9-0E1B-899B-167F9F13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FA4C97-4B41-59C0-6BD3-9CC0A3B69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4CD0C8-AF59-177F-ADC3-420DD3C6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257734-97C6-A638-48BD-5D9559FD5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6A5E77-D457-FFAE-3CDA-BCFF580B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AE25ED-BBCB-D31A-B91B-7EE579AD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8B91F9-5003-8698-4736-11C4AC27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4519-D47E-42D9-8E0E-D80D5F5415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658055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0E79E-7112-299F-AC40-6DF236EC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BCEAE4-C82B-8D86-F14B-DC719A2F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FEDBF9-B35F-C1AA-2F4E-097193DA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243E65-F224-C932-63ED-B968AA8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378B-EC41-4630-9BA8-EEADAB34E6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697219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058459-0DE5-486A-77B5-B27335A8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89EF4B-F3EC-CB3B-D264-0DB42D56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7A44CE-4DD3-A0DA-43EF-4340F78A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655A5-7FE8-4982-8B13-1D5D77D21E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56422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5DA52-8602-B191-0EF7-9255F5BE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6CBD7-14CC-0AE3-0EED-47B5AC2A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BAA666-35CB-BF43-1463-E22CBE067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147631-CF84-4684-99E6-57C32B15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AEE2-4CDB-445E-5597-A0B53A4C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19775C-58FE-829A-7DD9-0F29D07B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E8E5-5FC4-4135-9F6E-B2B50BEF31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047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211D9-3E34-4B35-DB64-8E7D822C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18712A-4687-91A8-EB4F-27AA08EA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EF4D8-4A81-B229-6C57-E68C5801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71E8C0-CEA5-4931-FFD6-280234C1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4912EE-F53D-FE5A-AF2C-B04FF6B7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4F0BBC-02AA-9D2A-E279-F2D63F2C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54E2E-4DF3-4F12-82A4-ABFDD052A1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983742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AA013-99BD-0BEB-BA8B-0E667BFD5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AAD27E-649D-FCDB-0EAA-6E4C830F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87E2BA-95FD-961E-5AB4-54E7231E32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82ED36-15FC-5170-6796-8E9454D44C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3A3C63-3C12-8FF8-DBFB-1AE2D5874F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8ED7D6-8FBB-42B9-B3DA-BE55FEFA34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56CC534-6D0B-9933-FAE4-97B14D67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829C-D618-44BA-B0B3-79E3F1FB54B1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7E99B46-8B05-6B3C-644B-BD8B837F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A0ED-CAD5-404A-88D1-BE50A52B6006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090CAFB-A604-A0D8-CB17-F929866E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ECDD-581D-4658-8562-F776EA734E97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274F6F5-3E4E-1933-F305-859D2EF3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C588-5C23-41A4-A7C8-61214879B002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D427DD-39D8-1B8E-FD1E-F29E9C4D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01D-31C3-4A6C-8986-1070C1A5CFE7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0D4CF32-6C7E-3B3F-0C35-727281CE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2AD4-3FA7-4374-A037-A44C1E774B4A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B06CF2-441F-D3AD-71DE-C3CE3841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8B61-9449-4EEB-AFA9-DDFFEB1A6B80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98F585C-7BCF-7ABE-E40C-2843039C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A44D-3082-4FCE-86BA-1FF567F519C3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6D4D816-55D5-5702-E6EF-8307F510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E790-DE3C-4D5E-9255-2EC43C127CEF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8CB8F00-893B-103D-4664-33BF8ECD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4476-C007-4353-83E9-59E092B1C1C8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3077B9-4117-FFF9-09A1-1DD8C0A7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12C5-D01A-4F24-A97E-B763CC07284A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5C4A6C9-1295-DA96-B923-4F7BBE59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6AD-4150-47E1-920B-40F48A194413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2763588-FF48-314A-1D5A-D9DCEAC0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B822-3E46-44B6-B921-606DC86A91D8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5969B2B-CFC5-16F2-6DD8-689CF389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C96-52A4-42CE-968B-6406005CD3EE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CBC2494-FCA3-221C-5D08-B2B0B6DE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9C6-CEF5-4A4C-87BD-B290DF8B6317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600CF30-3C7D-AD25-74BA-8C0DA0A3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C94C-9255-4133-A952-75791F61079A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33291C4-4B04-8773-53E4-548B7552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23-C4EB-4E70-9F27-55615A133F1D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322E99-6504-8743-E972-5D58D2D7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9A27-29D7-4E58-96C4-290E52CD21A4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1A8601B-C39F-A29F-522B-72C39128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A66-871D-4027-8718-B53A30F7AEB8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9A483F0-780F-4405-51C5-385991B4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A93-BFA3-481D-97CA-2D5CC4D7E529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F511FE6-BC92-BBA9-51D2-2AAD04EF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967-CBA6-4FCA-A7BC-F40960634153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AC02A27-6CCC-1CAF-1E33-674C365C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FB3C-5A44-4667-9A58-9B568B10F53E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EFBCEB2-F13B-DF09-2295-F7E36973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9FE-B4A0-45B8-A1BE-4F6C5C846C17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0526137-B16A-8DEA-7456-CF24995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717-A3C3-46B8-A14E-535FC4BF4D47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70BC531-EA1B-A7DF-6A11-14AF0217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3C4B-C85C-47C8-B50C-E899E3053D0F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162D13C-365B-83D7-A9C4-7E41AD3D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ABD3-29D1-45BA-9D8B-C470A3D73F7B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CC0CFF4-2C23-5748-00A8-4A069659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26E-9B3D-439A-BC9D-B4ADF2DEFE5B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5872894-2365-7ED8-7215-3A113ADC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013-EF69-4B9D-A1E0-4749BABBD3B5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03F48AA-7D20-CDA0-E771-4413C01E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A336-E1F4-4C79-87C6-B18AA966546E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D2E259-1F8A-E526-E0E9-99EA2A8C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06-39AC-48B9-90BD-3900738CFE89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88FA4D-C172-F740-7D94-6C0856D0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C5C-744A-44B0-AC0A-3382015D0357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</Words>
  <Application>Microsoft Office PowerPoint</Application>
  <PresentationFormat>Apresentação na tela (4:3)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7</cp:revision>
  <dcterms:created xsi:type="dcterms:W3CDTF">2001-12-16T23:49:32Z</dcterms:created>
  <dcterms:modified xsi:type="dcterms:W3CDTF">2024-06-05T06:26:56Z</dcterms:modified>
</cp:coreProperties>
</file>