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86" r:id="rId3"/>
    <p:sldId id="289" r:id="rId4"/>
    <p:sldId id="290" r:id="rId5"/>
    <p:sldId id="259" r:id="rId6"/>
    <p:sldId id="260" r:id="rId7"/>
    <p:sldId id="262" r:id="rId8"/>
    <p:sldId id="263" r:id="rId9"/>
    <p:sldId id="264" r:id="rId10"/>
    <p:sldId id="265" r:id="rId11"/>
    <p:sldId id="291" r:id="rId12"/>
    <p:sldId id="292" r:id="rId13"/>
    <p:sldId id="293" r:id="rId14"/>
    <p:sldId id="261" r:id="rId15"/>
    <p:sldId id="266" r:id="rId16"/>
    <p:sldId id="288" r:id="rId17"/>
    <p:sldId id="267" r:id="rId18"/>
    <p:sldId id="268" r:id="rId19"/>
    <p:sldId id="294" r:id="rId20"/>
    <p:sldId id="295" r:id="rId21"/>
    <p:sldId id="269" r:id="rId22"/>
    <p:sldId id="270" r:id="rId23"/>
    <p:sldId id="271" r:id="rId24"/>
    <p:sldId id="272" r:id="rId25"/>
    <p:sldId id="296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5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49446" autoAdjust="0"/>
  </p:normalViewPr>
  <p:slideViewPr>
    <p:cSldViewPr snapToGrid="0">
      <p:cViewPr varScale="1">
        <p:scale>
          <a:sx n="35" d="100"/>
          <a:sy n="35" d="100"/>
        </p:scale>
        <p:origin x="21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novo testamento apresenta sua maior promessa, ou seja, a volta de Jesus acontecendo com anjos, poder, glória, trombetas e nuvens, mas a expressão “nuvem” como símbolo de obstáculo também tem acompanhado este tema e a crença de muitas pessoas sobre esse assunto tem sido obscurecida pela nuvem da incredulidade, da mornidão espiritual, do secularismo e do conformismo, o que tem impedido muitas pessoas de verem a proximidade da volta de Jesus apesar de sinais tão intensos, e tem mantido uma indiferença a este esperança sublime o que os levam retardar o seu preparo, demonstrando não seguir o conselho de Jesus: “Vede que ninguém vos engane” (Mateus 24:4).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516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mundo tem sido abalado pelos tsunamis e vários terremotos, milhares de mortos e desaparecidos, choro e desespero tomam conta dos familiares de vítimas e pessoas que presenciaram tal calamidade, como o terremoto acontecido no Chile que foi de intensidade sísmica muito maior do que o terremoto do Haiti. Uma das maiores cidades do Chile,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foi atingida em cheio pelo tremor. No entanto, o número de mortos no Chile dificilmente chegará a 1% do número de mortos no Haiti. No terremoto de janeiro no Haiti, morreram mais de 200 mil pessoas. No terremoto chileno, de maior intensidade, o número de mortos chegou a 802. E não se trata de  acontecimentos isolados ou distantes, aquecimento global, seca ou enchentes no norte, nordeste, sudeste e sul do país tem regularmente tomado as manchetes da mídia, uma prova viva de uma natureza clamando por justiça.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098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450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perseguição aos fiéis servos de Deus é um assunto que permeia a Bíblia, por exemplo: Abel foi odiado por Caim, por ser fiel na sua oferta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4:8),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Mardoqueu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odiado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Hamã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 não se dobrar diante do rei e só se dobrar diante de Deus (Ester 3), Davi foi odiado por Saul, por ser escolhido por Deus e ter a presença de Deus em sua vida (1Sm 18:10), Jesus foi odiado pelos fariseus, saduceus e escribas por manifestar a vontade de Deus. Os discípulos conviveram com esta perseguição e muitos morreram por causa do nome de Jesus, e é possível que você também tenha vivenciado ou esteja vivenciando essa perseguição que tem sido acentuada em nossos dias.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664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2022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265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falta de amor nos relacionamentos fraternais e afetivos confirma a brevidade da volta de Jesus, no que se diz respeito aos casamentos o número de divórcios é assustador em nosso país, de 1984 a 2007 a taxa de divórcios subiu 200% no Brasil. Em números absolutos, passaram de 30.847, em 84, para 179.342 no último ano da pesquisa. Em 2007, segundo o IBGE foram registrados 916 mil casamentos no país. O que preocupa é que 70% deles acabaram em divórcio. O descompromisso e a traição marcam a maioria do fim desses relacionamentos.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525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471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falsos profetas e suas falsas predições espalham pânico entre as pessoas. No ano 2000 foi à predição do fim do mundo apresentada por Nostradamus, para o ano de 2012 é a profecia maia que tem invadido a vida das pessoas através de filmes sensacionalistas, além destes ainda aparecem falsos profetas com esfera menor que procuram enganar seus vizinhos, amigos e até mesmo irmãos de igreja.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538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977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tudo isso não bastasse às cenas de latrocínios e outras ações criminais que aumentam a insegurança e espalham terror não apenas em meio a uma favela em guerra, mas atingindo também os mais variados níveis das camadas sociais confirma a multiplicação da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iniqüidade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09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isso, agora convido você a acompanhar na bíblia os acontecimentos presentes hoje em nossos dias que prenunciam uma contagem regressiva, afim de que seus olhos possam ver e principalmente acreditar nesta promessa que abre as portas para a mensagem profética apocalíptica.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691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972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pessoas têm sido movidas a buscar algo que preencha as suas vidas e muitos destes descrentes estão buscando refúgio na palavra de Deus, além dessa necessidade que tem sido impulsionada pelo ministério do Espírito Santo aqui nesta terra, a igreja está sendo impelida a alcançar os não alcançados se utilizando de projetos, como o “Terra de Esperança” que levará o evangelho para todos os municípios do nordeste sem a presença adventista num espaço de seis anos. O rumo da IASD apresenta uma grande explosão missionária que está para acontecer.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281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290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para muitos tem sido erroneamente motivo para amedrontar, o fim apresentado por Jesus é símbolo de vitória completa, pois a dor, a morte, a criminalidade, a fome, os desastres naturais, a falsidade, o ódio, e todos os outros derivados do pecado chegarão ao seu fim de uma vez por toda. Mas, para a felicidade ser ainda mais completo a mensagem apocalíptica começa a apresentar nesta série sua mensagem de esperança, não de um fim, mas de um novo começo com Jesus em uma morada celestial preparada para você.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384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Creio que ao considerarmos na bíblia as confirmações em nossos dias dos sinais que anunciam a brevidade da volta de Jesus, nossos olhos já começam a contemplá-lo vindo entre as nuvens no céu. Hoje temos o primeiro convite da profecia, a fim de decidirmos começar nosso preparo para aguardar esse majestoso acontecimento. Tome neste momento a sua decisão ao lado de Jesus.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124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CONTANDO COM OS ACONTECIMENTOS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09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Brasil já há muito tempo tem confirmado esta verdade com o falso cristo chamado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Inri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Cristo, mas nos últimos dias outro falso cristo tem granjeado as manchetes da mídia e internet, seu nome é José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Miranda. Esse falso cristo se intitula “jesus cristo homem”, uma verdadeira blasfêmia e ainda afirma que Cristo reencarnou nele. Os fanáticos dessa seita o consideram como o pai, suas atitudes são comparadas ao talibã no islamismo, pois propagam tumultos, bem como, destrói imagens. Sua seita apocalíptica, “Crescendo em Graça” diz que a salvação está no numero 666, diz que não existe pecado, prega prosperidade, é contra as religiões. A confirmação das profecias bíblicas tem se intensificado em nossos dias.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93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CONTANDO COM OS ACONTECIMENTOS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98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é um dos sinais mais contundentes em cumprimento em nossos dias, diariamente acompanhamos os noticiários com a preocupação de onde começará o novo rumor de guerra ou se evidenciará outra guerra, porque cada vez mais os países se armam ou organizam programas nucleares. A bandeira da paz é ameaçada a cada instante.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03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CONTANDO COM OS ACONTECIMENTOS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11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crise na humanidade não atinge somente a natureza, mas também os mais variados países que demonstram um colapso global. As crises sociais deixam suas marcas na desigualdade social, aonde a miséria é notória em todas as regiões do mundo e a fome tem se tornado alarmante, uma combinação da crise alimentar e da desaceleração econômica global fez com que mais de 1 bilhão de pessoas passasse fome em 2009, informaram agências da Organização das Nações Unidas (ONU), e no Brasil quase 40 milhões de pessoas passam fome. Isso significa que, para cada seis pessoas que habitam o planeta hoje, uma não tem o que comer. A proporção brasileira é ainda pior. Dados os 191 milhões de brasileiros, pelas contas do IBGE, mais de um a cada cinco cidadãos está sem comida no prato. Fixe essa constatação estarrecedora: um quinto da população daqui está com fome, em estágio de desnutrição ou subnutrição. Isto comprova mais uma vez, esta crise não fica somente em diferenças regionais do mundo, mas o mesmo acontece em nossos estados e cidades aonde a alta concentração do poder financeiro fica nas mãos de poucos e a extrema miséria alcança a muitos. Mais um sinal alarmante que o fim está próximo.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632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CONTANDO COM OS ACONTECIMENTOS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9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212605" y="1755943"/>
            <a:ext cx="76699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“Ouvireis falar de guerra e rumores de guerra”. </a:t>
            </a:r>
            <a:endParaRPr lang="pt-BR" altLang="pt-BR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24:6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544" t="3508" r="13750" b="7037"/>
          <a:stretch/>
        </p:blipFill>
        <p:spPr>
          <a:xfrm>
            <a:off x="1855693" y="762280"/>
            <a:ext cx="8364071" cy="4966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40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873" y="1416890"/>
            <a:ext cx="4785151" cy="318200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27410" y="2453894"/>
            <a:ext cx="45111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</a:rPr>
              <a:t>695.662 km²</a:t>
            </a:r>
          </a:p>
        </p:txBody>
      </p:sp>
    </p:spTree>
    <p:extLst>
      <p:ext uri="{BB962C8B-B14F-4D97-AF65-F5344CB8AC3E}">
        <p14:creationId xmlns:p14="http://schemas.microsoft.com/office/powerpoint/2010/main" val="35091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-1480" t="5324" r="1480" b="13726"/>
          <a:stretch/>
        </p:blipFill>
        <p:spPr>
          <a:xfrm>
            <a:off x="-215153" y="0"/>
            <a:ext cx="12407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368436" y="595359"/>
            <a:ext cx="55597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bandeira da paz é ameaçada a cada instante.</a:t>
            </a:r>
          </a:p>
        </p:txBody>
      </p:sp>
    </p:spTree>
    <p:extLst>
      <p:ext uri="{BB962C8B-B14F-4D97-AF65-F5344CB8AC3E}">
        <p14:creationId xmlns:p14="http://schemas.microsoft.com/office/powerpoint/2010/main" val="16383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50247" y="1881980"/>
            <a:ext cx="11199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...haverá fomes</a:t>
            </a:r>
            <a:endParaRPr lang="pt-BR" altLang="pt-BR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24:7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2645" t="5076" r="8237" b="11745"/>
          <a:stretch/>
        </p:blipFill>
        <p:spPr>
          <a:xfrm>
            <a:off x="1479174" y="831054"/>
            <a:ext cx="9332261" cy="4897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77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45447" y="462950"/>
            <a:ext cx="617915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Para cada seis pessoas que habitam o planeta hoje, uma não tem o que comer.</a:t>
            </a:r>
            <a:endParaRPr lang="pt-BR" altLang="pt-BR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26447" y="2129630"/>
            <a:ext cx="11199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...e terremotos em vários lugares; </a:t>
            </a:r>
            <a:endParaRPr lang="pt-BR" altLang="pt-BR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24:7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6838" t="4683" r="24118" b="11746"/>
          <a:stretch/>
        </p:blipFill>
        <p:spPr>
          <a:xfrm>
            <a:off x="2193196" y="562111"/>
            <a:ext cx="8026569" cy="5462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37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90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4684" r="10220" b="8215"/>
          <a:stretch/>
        </p:blipFill>
        <p:spPr>
          <a:xfrm>
            <a:off x="1667435" y="684576"/>
            <a:ext cx="9197788" cy="5016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69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955697" y="738980"/>
            <a:ext cx="58172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mundo tem sido abalado pelos tsunamis e vários terremotos, </a:t>
            </a:r>
            <a:endParaRPr lang="pt-BR" altLang="pt-BR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35997" y="1367630"/>
            <a:ext cx="111996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Então, sereis atribulados, e vos matarão. Sereis odiados de todas as nações, por causa do meu nome. </a:t>
            </a:r>
            <a:endParaRPr lang="pt-BR" altLang="pt-BR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24:9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50247" y="472280"/>
            <a:ext cx="522665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A perseguição aos fiéis servos de Deus é um assunto que permeia a Bíblia.</a:t>
            </a:r>
            <a:endParaRPr lang="pt-BR" altLang="pt-BR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8296" y="1420315"/>
            <a:ext cx="116573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Nesse tempo, muitos hão de se escandalizar, trair e odiar uns aos outros; </a:t>
            </a:r>
            <a:endParaRPr lang="pt-BR" altLang="pt-BR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24:10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421" t="5209" r="9036" b="5860"/>
          <a:stretch/>
        </p:blipFill>
        <p:spPr>
          <a:xfrm>
            <a:off x="1997242" y="797983"/>
            <a:ext cx="8253663" cy="4824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5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355246" y="772615"/>
            <a:ext cx="55700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descompromisso e a traição marcam a maioria do fim dos relacionamentos.</a:t>
            </a:r>
          </a:p>
        </p:txBody>
      </p:sp>
    </p:spTree>
    <p:extLst>
      <p:ext uri="{BB962C8B-B14F-4D97-AF65-F5344CB8AC3E}">
        <p14:creationId xmlns:p14="http://schemas.microsoft.com/office/powerpoint/2010/main" val="7057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8296" y="1420315"/>
            <a:ext cx="11657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Levantar-se-ão muitos falsos </a:t>
            </a:r>
          </a:p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profetas e enganarão a muitos. </a:t>
            </a:r>
            <a:endParaRPr lang="pt-BR" altLang="pt-BR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24:11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8296" y="419100"/>
            <a:ext cx="62177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Os falsos profetas e suas falsas predições espalham pânico entre as pessoas. </a:t>
            </a:r>
            <a:endParaRPr lang="pt-BR" altLang="pt-BR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8296" y="1496515"/>
            <a:ext cx="11657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E, por se multiplicar a iniquidade, o amor se esfriará de quase todos. </a:t>
            </a:r>
            <a:endParaRPr lang="pt-BR" altLang="pt-BR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24:12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90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917096" y="1582973"/>
            <a:ext cx="6274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Multiplicação da iniquidade</a:t>
            </a:r>
          </a:p>
        </p:txBody>
      </p:sp>
    </p:spTree>
    <p:extLst>
      <p:ext uri="{BB962C8B-B14F-4D97-AF65-F5344CB8AC3E}">
        <p14:creationId xmlns:p14="http://schemas.microsoft.com/office/powerpoint/2010/main" val="39108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8296" y="1496515"/>
            <a:ext cx="116573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 será pregado este evangelho do reino por todo o mundo, para testemunho a todas</a:t>
            </a:r>
          </a:p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as nações. Então, virá o fim. </a:t>
            </a:r>
            <a:endParaRPr lang="pt-BR" altLang="pt-BR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24:14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228600" y="1934665"/>
            <a:ext cx="6274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Pregação do evangelho</a:t>
            </a:r>
          </a:p>
        </p:txBody>
      </p:sp>
    </p:spTree>
    <p:extLst>
      <p:ext uri="{BB962C8B-B14F-4D97-AF65-F5344CB8AC3E}">
        <p14:creationId xmlns:p14="http://schemas.microsoft.com/office/powerpoint/2010/main" val="13793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8296" y="2260063"/>
            <a:ext cx="11657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...Então, virá o fim. </a:t>
            </a:r>
            <a:endParaRPr lang="pt-BR" altLang="pt-BR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24:14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1504" y="2338753"/>
            <a:ext cx="59882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fim apresentado por Jesus é símbolo de vitória completa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54" y="0"/>
            <a:ext cx="5738446" cy="523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381666"/>
            <a:ext cx="62249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Nossos olhos já começam a contemplá-lo vindo entre as nuvens</a:t>
            </a:r>
          </a:p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no céu. </a:t>
            </a:r>
          </a:p>
        </p:txBody>
      </p:sp>
    </p:spTree>
    <p:extLst>
      <p:ext uri="{BB962C8B-B14F-4D97-AF65-F5344CB8AC3E}">
        <p14:creationId xmlns:p14="http://schemas.microsoft.com/office/powerpoint/2010/main" val="26147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DO ( Contagem Regressiv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42" y="782707"/>
            <a:ext cx="4970929" cy="2947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37109">
            <a:off x="6071970" y="1036724"/>
            <a:ext cx="4388996" cy="2799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t="35436"/>
          <a:stretch/>
        </p:blipFill>
        <p:spPr>
          <a:xfrm>
            <a:off x="4737708" y="3414615"/>
            <a:ext cx="3290326" cy="2384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97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35997" y="1720773"/>
            <a:ext cx="111996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“Eis que vem com as nuvens, </a:t>
            </a:r>
          </a:p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 todo o olho o verá”.</a:t>
            </a:r>
            <a:endParaRPr lang="pt-BR" altLang="pt-BR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Apocalipse1:7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73" y="0"/>
            <a:ext cx="7517027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72227" y="615077"/>
            <a:ext cx="438112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novo testamento apresenta sua maior promessa. </a:t>
            </a:r>
            <a:endParaRPr lang="pt-BR" altLang="pt-BR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627076" y="195169"/>
            <a:ext cx="589084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Por isso, agora convido você a acompanhar na bíblia os acontecimentos atuais.</a:t>
            </a:r>
            <a:endParaRPr lang="pt-BR" altLang="pt-BR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5" y="1726298"/>
            <a:ext cx="5451231" cy="317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35997" y="1720773"/>
            <a:ext cx="111996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“Porque virão muitos em meu nome, dizendo: Eu sou o Cristo, e enganarão a muitos”. </a:t>
            </a:r>
            <a:endParaRPr lang="pt-BR" altLang="pt-BR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7" y="66618"/>
            <a:ext cx="5016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Mateus 24:3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4066674"/>
            <a:ext cx="2781176" cy="1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86861" y="1236406"/>
            <a:ext cx="58908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confirmação das profecias bíblicas tem se intensificado em nossos dias.</a:t>
            </a:r>
          </a:p>
        </p:txBody>
      </p:sp>
    </p:spTree>
    <p:extLst>
      <p:ext uri="{BB962C8B-B14F-4D97-AF65-F5344CB8AC3E}">
        <p14:creationId xmlns:p14="http://schemas.microsoft.com/office/powerpoint/2010/main" val="18649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1738</Words>
  <Application>Microsoft Office PowerPoint</Application>
  <PresentationFormat>Widescreen</PresentationFormat>
  <Paragraphs>81</Paragraphs>
  <Slides>36</Slides>
  <Notes>24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2" baseType="lpstr">
      <vt:lpstr>Agency FB</vt:lpstr>
      <vt:lpstr>Arial</vt:lpstr>
      <vt:lpstr>Calibri</vt:lpstr>
      <vt:lpstr>Calibri Light</vt:lpstr>
      <vt:lpstr>Digital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31</cp:revision>
  <dcterms:created xsi:type="dcterms:W3CDTF">2016-11-17T17:12:19Z</dcterms:created>
  <dcterms:modified xsi:type="dcterms:W3CDTF">2019-03-27T01:55:12Z</dcterms:modified>
</cp:coreProperties>
</file>