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B96CDF-36CE-44B8-8696-8A30604D33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0A0F3-5B42-4723-A15F-C0B13A529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7180A7A2-5E77-461F-BB9E-4C38DB5F565A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E6D95-F236-4AE5-8D82-F04A12EB96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1FA67-1820-4F53-9B8D-79C348D11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086F33-7196-4A2E-9517-A6867F9DE00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3616B0-B935-44F3-BC53-24F7BD2A93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1257F-6D6D-40DE-B5EF-0AC95553AF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10FA49E0-2798-4CD0-82FD-A1F0A0CCF7F4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F9A350-3360-4477-A992-F30FBA4EF4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252A405-ED31-4EB7-A113-3311DA782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B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51BC3-FE9D-4075-85C5-A3A0454B85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1E179-D5A4-4B3B-B61D-C5C82DC58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BDEE56-1D0E-4F47-B8F7-64A5A951792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Image Placeholder 1">
            <a:extLst>
              <a:ext uri="{FF2B5EF4-FFF2-40B4-BE49-F238E27FC236}">
                <a16:creationId xmlns:a16="http://schemas.microsoft.com/office/drawing/2014/main" id="{5893BEB5-EF38-41F0-AFCE-1C7B424579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Notes Placeholder 2">
            <a:extLst>
              <a:ext uri="{FF2B5EF4-FFF2-40B4-BE49-F238E27FC236}">
                <a16:creationId xmlns:a16="http://schemas.microsoft.com/office/drawing/2014/main" id="{60149A9A-662E-4C42-8E78-B1D2B4E5E6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ea typeface="ヒラギノ角ゴ Pro W3" pitchFamily="-112" charset="-128"/>
            </a:endParaRPr>
          </a:p>
        </p:txBody>
      </p:sp>
      <p:sp>
        <p:nvSpPr>
          <p:cNvPr id="3076" name="Slide Number Placeholder 3">
            <a:extLst>
              <a:ext uri="{FF2B5EF4-FFF2-40B4-BE49-F238E27FC236}">
                <a16:creationId xmlns:a16="http://schemas.microsoft.com/office/drawing/2014/main" id="{BC8B128A-E6DC-4C0C-93A2-59666B6AE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491DDD-BFED-4703-8D8C-27F1999E23D0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2804F-7C86-4197-B07B-7B9EC47A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4C05B-6797-4272-8FBE-C135014C1FC8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186EF-67B4-4FF8-85C3-3E3FC093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8B0B9-A622-4326-A296-0C25F2FE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2D52F-3747-48D1-9CE8-1897FFA4FA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9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5F266-32FB-40B0-8651-390A7D45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69BA-6FAA-4FB0-8CF5-6C9410156D26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A280F-2946-4C88-9072-1AFADCE5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0AA96-7467-4ABC-8988-72D940F5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C32CC-7311-4579-BDE1-5AD66B00F7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687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CEEDE-7B35-45C7-A275-B356FC9A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9BCF9-A5E9-4889-BC13-A19C62131B29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DA5D4-1BF8-4A4F-BDF4-6079C497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2584A-26E9-44A4-B295-140F7D62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6A386-DEDA-43A4-AB4E-4FF4E5CE66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621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5D27-83FF-48CD-92CD-206381EE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C2FD-FBF5-48B4-BDAE-43BEC28F0A45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E5B03-8C5F-4BF5-BC9E-E9D445A9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412DF-2EC9-401B-9E3B-842EDE99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88996-2F69-4B45-A850-C9932D4C91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070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75724-D558-454F-B65B-820299A1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3E21-3511-485F-9218-A18D9609C166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81328-E947-43C4-AB1B-A0EC1232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C3002-CF4C-4BC0-8622-141B20DE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721DD-6CB2-4F55-9463-605CE2DBBB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810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E57D6A-4A44-4385-974E-B98C4B75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7A43-0EBB-4681-9800-554902F9475E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30F0AE-7749-440E-8ED1-7B1FB1AC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D1E4F0-F91C-4A43-AE1F-BFF4433B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498FD-74F3-493F-9C64-CB41D78D25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629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D0A2C0-3D4D-4118-85A6-3A76F3B4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C227-E409-48F5-8F43-169CA31C0DAB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237484-61CA-41E6-BB1F-445B61C3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75CC95-6C43-48AC-B1C3-74F34AC5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52F78-9D1E-4735-BF61-D0521C6BB7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209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313537-8D2B-48C3-81F8-DAFF937F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B495-3257-45A7-A0A6-0844FEFDDA50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B88579-7209-4F09-8AD1-784417FC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55399B-06D0-4FD8-B3FC-E6FEA0EB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DCB68-E592-46F4-A91A-27D50B3DCC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134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00C8F3-E1D1-4EC3-A222-63568AA8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D55C-F8C7-4841-AF96-B00FEF1101AB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EBE09B-F77B-4234-8EC9-69B475BB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6996F5-6156-44E5-8416-03DE331F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7B282-250E-4314-AB54-16E0999F24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469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EA0E70-9AD9-4D61-A517-29A28FFC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B7BD-906D-46BB-86D1-0B9FCCB57812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28C431-A143-4AE9-9760-A475425D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58972-D9BF-43CA-88BD-E71BCF83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F7FF1-E5D0-480C-A720-C09D1F075B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748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A72540-5539-4445-B4FF-B5AE22FE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8974-7BD9-4908-B75E-A7FA41CE12ED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F0ED63-2527-44D2-B220-5E46560C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6C40DA-26CF-4F36-82F4-9DB25F4F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51D64-CB41-44D3-A546-49D58CC80C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091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FC7025-C258-40FD-8F0E-566ABF95B7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4512491-6B6D-4668-A1CC-750546559A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2DF64-C3C9-4A74-A486-233BBC6DB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7641BC3D-B0EF-4761-AF82-B1783A1BE9DB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04E60-C0A3-4EF7-9A7B-8813A2F89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0B5B1-A0EE-4E82-8C6D-73227905B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37A33DD-5CA8-4E5F-ACCC-D4DD687B05D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9" charset="-128"/>
          <a:cs typeface="ＭＳ Ｐゴシック" pitchFamily="1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9" charset="-52"/>
          <a:ea typeface="ＭＳ Ｐゴシック" pitchFamily="19" charset="-128"/>
          <a:cs typeface="ＭＳ Ｐゴシック" pitchFamily="1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9" charset="-52"/>
          <a:ea typeface="ＭＳ Ｐゴシック" pitchFamily="19" charset="-128"/>
          <a:cs typeface="ＭＳ Ｐゴシック" pitchFamily="1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9" charset="-52"/>
          <a:ea typeface="ＭＳ Ｐゴシック" pitchFamily="19" charset="-128"/>
          <a:cs typeface="ＭＳ Ｐゴシック" pitchFamily="1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9" charset="-52"/>
          <a:ea typeface="ＭＳ Ｐゴシック" pitchFamily="19" charset="-128"/>
          <a:cs typeface="ＭＳ Ｐゴシック" pitchFamily="1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9" charset="-52"/>
          <a:ea typeface="ＭＳ Ｐゴシック" pitchFamily="19" charset="-128"/>
          <a:cs typeface="ＭＳ Ｐゴシック" pitchFamily="1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9" charset="-52"/>
          <a:ea typeface="ＭＳ Ｐゴシック" pitchFamily="19" charset="-128"/>
          <a:cs typeface="ＭＳ Ｐゴシック" pitchFamily="1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9" charset="-52"/>
          <a:ea typeface="ＭＳ Ｐゴシック" pitchFamily="19" charset="-128"/>
          <a:cs typeface="ＭＳ Ｐゴシック" pitchFamily="1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9" charset="-52"/>
          <a:ea typeface="ＭＳ Ｐゴシック" pitchFamily="19" charset="-128"/>
          <a:cs typeface="ＭＳ Ｐゴシック" pitchFamily="1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19" charset="-128"/>
          <a:cs typeface="ＭＳ Ｐゴシック" pitchFamily="1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9" charset="-128"/>
          <a:cs typeface="ＭＳ Ｐゴシック" pitchFamily="19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9" charset="-128"/>
          <a:cs typeface="ＭＳ Ｐゴシック" pitchFamily="19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9" charset="-128"/>
          <a:cs typeface="ＭＳ Ｐゴシック" pitchFamily="19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9" charset="-128"/>
          <a:cs typeface="ＭＳ Ｐゴシック" pitchFamily="19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</Words>
  <Application>Microsoft Office PowerPoint</Application>
  <PresentationFormat>Apresentação na tela (4:3)</PresentationFormat>
  <Paragraphs>1</Paragraphs>
  <Slides>41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Arial</vt:lpstr>
      <vt:lpstr>ＭＳ Ｐゴシック</vt:lpstr>
      <vt:lpstr>Calibri</vt:lpstr>
      <vt:lpstr>ヒラギノ角ゴ Pro W3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Levi Gruber</dc:creator>
  <cp:lastModifiedBy>Pr. Marcelo Carvalho</cp:lastModifiedBy>
  <cp:revision>12</cp:revision>
  <cp:lastPrinted>2010-03-01T12:03:29Z</cp:lastPrinted>
  <dcterms:created xsi:type="dcterms:W3CDTF">2010-03-02T11:32:11Z</dcterms:created>
  <dcterms:modified xsi:type="dcterms:W3CDTF">2019-11-22T10:19:01Z</dcterms:modified>
</cp:coreProperties>
</file>