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328" r:id="rId3"/>
    <p:sldId id="291" r:id="rId4"/>
    <p:sldId id="284" r:id="rId5"/>
    <p:sldId id="313" r:id="rId6"/>
    <p:sldId id="285" r:id="rId7"/>
    <p:sldId id="286" r:id="rId8"/>
    <p:sldId id="314" r:id="rId9"/>
    <p:sldId id="315" r:id="rId10"/>
    <p:sldId id="316" r:id="rId11"/>
    <p:sldId id="317" r:id="rId12"/>
    <p:sldId id="319" r:id="rId13"/>
    <p:sldId id="320" r:id="rId14"/>
    <p:sldId id="318" r:id="rId15"/>
    <p:sldId id="321" r:id="rId16"/>
    <p:sldId id="322" r:id="rId17"/>
    <p:sldId id="323" r:id="rId18"/>
    <p:sldId id="324" r:id="rId19"/>
    <p:sldId id="325" r:id="rId20"/>
    <p:sldId id="326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53" autoAdjust="0"/>
    <p:restoredTop sz="76753" autoAdjust="0"/>
  </p:normalViewPr>
  <p:slideViewPr>
    <p:cSldViewPr snapToGrid="0">
      <p:cViewPr varScale="1">
        <p:scale>
          <a:sx n="55" d="100"/>
          <a:sy n="55" d="100"/>
        </p:scale>
        <p:origin x="13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0" d="100"/>
        <a:sy n="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F3BDA-EA3E-4615-8457-94B3C0754FA5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EEA69-7444-428E-AABB-C5F5B58F06E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554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Os selos eram colocados para autenticar um documento: 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 Reis 21:8 diz que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Jezabel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escreveu cartas em nome do rei Acabe e selou-as com o seu sinete (espécie de carimbo).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8572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1.Apoc.5:5 – “O Leão da tribo de Judá, a raiz de Davi, venceu para abrir o livro e os seus sete selos”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O Leão de Judá – o título vem de Gên.49:9 “Judá é um leãozinho…”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A raiz de Davi – este título vem de Isaías 11:1-2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São títulos especialmente judeus. Têm sua origem no Antigo Testamento e nas expectativas judias de um Messias. Afirmam que Jesus Cristo executou de maneira triunfal o ofício de Messias, e que, portanto é digno de conhecer e revelar os segredos de Deus e presidir a execução de seus propósitos na história.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66493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João recebe a ordem de olhar para o Leão vencedor, mas, o que ele contempla não é bem um leão, mas um Cordeiro: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* Ele ouve o título do vencedor = O Leão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* E olha, para ver como ele venceu = como um Cordeiro que foi morto (Apoc.5:6)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João acabava de ouvir que Cristo é um leão vencedor, mas ao olhar vê um cordeiro! Um contraste tão marcante pode sugerir que essa vitória de Cristo não provém da força física, mas sim de sua excelência moral. O sacrifício vicário de sua vida sem pecado, simbolizado pelo sacrifício de um cordeiro imaculado, é, mais que qualquer demonstração de força, na vitória em meio ao grande conflito com o mal.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66634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DESCRIÇÃO DO CORDEIRO APOC.5:6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1 -</a:t>
            </a:r>
            <a:r>
              <a:rPr lang="pt-BR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Cordeiro está vivo e em pé, mas parece ter sido morto – morte e ressurreição de Jesus são representadas aqui. 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2 - Tinha sete chifres – símbolos de reinos (Dan. 7:24), ou poder (Deut.33:17; Zac.1:18,21) – poder perfeito. </a:t>
            </a:r>
          </a:p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3 - Tinha sete olhos – Jesus cheio do Espírito Santo (Zac.4:1-4; Isa.11:2; S.Luc.4:1; Atos 16:6-7)</a:t>
            </a:r>
          </a:p>
          <a:p>
            <a:pPr lvl="0"/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Esta imagem de Cristo é certamente tremenda. É o cumprimento de todas as esperanças e sonhos de Israel, é o Leão de Judá e a Raiz de Davi. É Aquele cujo sacrifício vale por todos os homens, e que segue levando as marcas de sua morte expiatória até nos lugares celestiais. Mas a tragédia foi transformada em triunfo, a vergonha em glória, e também é Aquele que possui todo o conhecimento e todo o poder, Aquele cujo poder de conquista ninguém pode resistir, Aquele cujo olho penetrante vê tudo.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92626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É A SOLUÇÃO!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 temos problemas e desafios que muitas vezes nos fazem chorar. Mas, em meio aos problemas da vida, você não precisa se desesperar, pois o Leão da tribo de Judá venceu! Sim, Jesus venceu por nós. Ele mesmo declarou: “Tenho-vos dito isto, para que em mim tenhais paz; no mundo tereis aflições, mas tende bom ânimo, eu venci o mundo”. João 16:33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Alegre-se, Jesus venceu por você! A vitória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dEle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 nossa vitória. Ele venceu como um Cordeiro – sofreu, morreu por nós, mas ressuscitou e continua a lutar por você!</a:t>
            </a:r>
          </a:p>
          <a:p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1233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o apóstolo Paulo pensou em Jesus assentado no céu ainda trabalhando por nós, ele exclamou: “Se Deus é por nós, quem será contra nós?!”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Jesus te ajuda, te defende quem poderá derrotá-lo? Se Jesus te salvar, quem poderá te condenar?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03145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Entregue hoje mesmo sua vida, seus problemas, seus conflitos nas mãos de Jesus, pois Ele venceu por você E pode torná-lo um vencedor também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Deseja você agora mesmo colocar a vida nas mãos de Jesus?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9233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Os selos também eram aplicados para fechar um livro ou documento tornando-o inacessível: 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Isaías 29:11 fala que um livro selado é um livro que não se pode ler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975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Este é o primeiro dentre vários livros que João verá na revelação que está recebendo: 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10:1-2 = o livro aberto na mão do anjo; Apoc.20:12 = o livro da vida e outros livros.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9407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LIVRO DO DESTINO DA HUMANIDADE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Falando da decisão dos líderes judaicos de rejeitar a Jesus, o Espírito de Profecia diz: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“Sua decisão foi registrada no livro que João viu na mão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dAquele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estava assentado no trono, no livro que ninguém podia abrir. Esta decisão lhe será apresentada em todo o seu caráter reivindicativo naquele dia em que o livro há de ser desselado pelo Leão da tribo de Judá” </a:t>
            </a:r>
            <a:r>
              <a:rPr lang="pt-B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Parábolas de Jesus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pág.294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1834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LIVRO DO DESTINO DA HUMANIDADE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Falando da decisão dos líderes judaicos de rejeitar a Jesus, o Espírito de Profecia diz:</a:t>
            </a: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“Sua decisão foi registrada no livro que João viu na mão </a:t>
            </a:r>
            <a:r>
              <a:rPr lang="pt-BR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dAquele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estava assentado no trono, no livro que ninguém podia abrir. Esta decisão lhe será apresentada em todo o seu caráter reivindicativo naquele dia em que o livro há de ser desselado pelo Leão da tribo de Judá” </a:t>
            </a:r>
            <a:r>
              <a:rPr lang="pt-B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Parábolas de Jesus</a:t>
            </a:r>
            <a:r>
              <a:rPr lang="pt-BR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pág.294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22346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1 - Nele está a decisão final de Deus sobre o destino de cada um após o Juízo.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7930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2 - É o grande testamento de Deus para Seus filhos, o resultado da comparação entre o Livro da vida e os livros de registros.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8678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3 - Estando ele fechado, significa que ninguém recebe galardão, mas se alguém puder abri-lo, então a recompensa é certa para bons e maus.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50933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SÓ UM SER NO UNIVERSO PODE ABRIR OS SELOS E O LIVRO</a:t>
            </a:r>
            <a:endParaRPr lang="pt-B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EEA69-7444-428E-AABB-C5F5B58F06E9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4896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6402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086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0699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245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020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805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2884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2098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0638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227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9690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E3B217-F470-45FB-8EC3-FCFC60CC47D2}" type="datetimeFigureOut">
              <a:rPr lang="pt-BR" smtClean="0"/>
              <a:t>26/03/2019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A6B44-BA3D-43CB-BC9D-8A2C013FC67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734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notesSlide" Target="../notesSlides/notesSlide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462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457950" y="1134481"/>
            <a:ext cx="50863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É o grande testamento de Deus para Seus filhos,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53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962650" y="429631"/>
            <a:ext cx="569595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Estando ele fechado, significa que ninguém recebe galardão... mas se alguém puder abri-lo, então a recompensa</a:t>
            </a:r>
          </a:p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é certa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4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124450" y="429631"/>
            <a:ext cx="6629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Só um Ser no Universo pode abrir os Selos e o Livro.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75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357940" y="1880348"/>
            <a:ext cx="111996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“O Leão da tribo de Judá, a raiz de Davi, venceu para abrir o livro e os seus sete selos”</a:t>
            </a:r>
            <a:endParaRPr lang="pt-BR" altLang="pt-BR" sz="5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 5:5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9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276850" y="658231"/>
            <a:ext cx="66294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São títulos especialmente judeus. Têm sua origem no Antigo Testamento e nas expectativas judias de um Messias.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63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800100" y="791581"/>
            <a:ext cx="565785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João acabara de ouvir que Cristo é um leão vencedor, mas ao olhar vê um cordeiro!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3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42699" y="1000325"/>
            <a:ext cx="1119967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Então, vi, no meio do trono e dos quatro seres viventes e entre os anciãos, de pé, um Cordeiro como tendo sido morto. Ele tinha sete chifres, bem como sete olhos, que são os sete Espíritos de Deus enviados por toda a terra. </a:t>
            </a:r>
            <a:endParaRPr lang="pt-BR" altLang="pt-BR" sz="54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 5:6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4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529149" y="1095575"/>
            <a:ext cx="566285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Esta imagem de Cristo é certamente tremenda. </a:t>
            </a:r>
            <a:endParaRPr lang="pt-BR" altLang="pt-BR" sz="6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6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1339334"/>
            <a:ext cx="6324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Todos temos </a:t>
            </a:r>
          </a:p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problemas e desafios </a:t>
            </a:r>
          </a:p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que muitas vezes nos fazem chorar. </a:t>
            </a:r>
            <a:endParaRPr lang="pt-BR" altLang="pt-BR" sz="6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84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191250" y="524075"/>
            <a:ext cx="56197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Se Jesus te salvar, quem poderá te condenar?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847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703385" y="1019375"/>
            <a:ext cx="56197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Deseja você agora mesmo colocar a vida nas mãos de Jesus?</a:t>
            </a:r>
          </a:p>
        </p:txBody>
      </p:sp>
      <p:pic>
        <p:nvPicPr>
          <p:cNvPr id="2" name="FUNDO ( Contagem Regressiva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5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9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642699" y="1384311"/>
            <a:ext cx="1119967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“Vi na mão direita do que estava assentado sobre o trono um livro escrito por dentro e por fora, selado com sete selos….E ninguém no céu, nem na terra, nem debaixo da terra, podia abrir o livro, nem olhar para ele…todavia um dos anciãos me disse: não chores! Eis, o leão da tribo de Judá, a raiz de Davi, venceu para abrir o livro e os seus sete selos. Então vi, no meio do trono…em pé, um Cordeiro, como havendo sido morto…” </a:t>
            </a:r>
            <a:endParaRPr lang="pt-BR" altLang="pt-BR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anose="020B0503020202020204" pitchFamily="34" charset="0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35996" y="66618"/>
            <a:ext cx="550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4800" b="1" dirty="0">
                <a:solidFill>
                  <a:srgbClr val="FFFF00"/>
                </a:solidFill>
                <a:latin typeface="Digital" pitchFamily="2" charset="0"/>
              </a:rPr>
              <a:t>Apocalipse 5:1-6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90" y="4617407"/>
            <a:ext cx="2165684" cy="126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0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808892" y="458940"/>
            <a:ext cx="668215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Os selos eram colocados para autenticar um documento.</a:t>
            </a:r>
          </a:p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(I Reis 21:8 )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21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5807515" y="337417"/>
            <a:ext cx="622495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Os selos também eram aplicados para fechar um livro ou documento tornando-o inacessível</a:t>
            </a:r>
          </a:p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(Isaías 29:11)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4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85800" y="529277"/>
            <a:ext cx="5574323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Este é o primeiro dentre vários livros que João verá na revelação que está recebendo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49417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15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3048001" y="1401181"/>
            <a:ext cx="1144905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O Livro do Destino</a:t>
            </a:r>
          </a:p>
          <a:p>
            <a:pPr algn="ctr"/>
            <a:r>
              <a:rPr lang="pt-BR" altLang="pt-B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da Humanidade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1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457201" y="1001131"/>
            <a:ext cx="1144905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“Sua decisão foi registrada no livro que João viu na mão </a:t>
            </a:r>
            <a:r>
              <a:rPr lang="pt-BR" altLang="pt-BR" sz="4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dAquele</a:t>
            </a:r>
            <a:r>
              <a:rPr lang="pt-BR" altLang="pt-BR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 que estava assentado no trono, no livro que ninguém podia abrir. Esta decisão lhe será apresentada em todo o seu caráter reivindicativo naquele dia em que o livro há de ser desselado pelo Leão da tribo de Judá” (Parábolas de Jesus, pág.294)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62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6515100" y="963031"/>
            <a:ext cx="508635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gency FB" panose="020B0503020202020204" pitchFamily="34" charset="0"/>
              </a:rPr>
              <a:t>Nele está a decisão final de Deus sobre o destino de cada um após o Juízo.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115" y="6031832"/>
            <a:ext cx="1094477" cy="5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67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14:flash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409</TotalTime>
  <Words>1299</Words>
  <Application>Microsoft Office PowerPoint</Application>
  <PresentationFormat>Widescreen</PresentationFormat>
  <Paragraphs>79</Paragraphs>
  <Slides>20</Slides>
  <Notes>15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6" baseType="lpstr">
      <vt:lpstr>Agency FB</vt:lpstr>
      <vt:lpstr>Arial</vt:lpstr>
      <vt:lpstr>Calibri</vt:lpstr>
      <vt:lpstr>Calibri Light</vt:lpstr>
      <vt:lpstr>Digital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João Oliveira</dc:creator>
  <cp:lastModifiedBy>João Batista</cp:lastModifiedBy>
  <cp:revision>50</cp:revision>
  <dcterms:created xsi:type="dcterms:W3CDTF">2016-11-17T17:12:19Z</dcterms:created>
  <dcterms:modified xsi:type="dcterms:W3CDTF">2019-03-27T01:55:50Z</dcterms:modified>
</cp:coreProperties>
</file>