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4AF1B-FBF8-4E83-B72C-F97BF9BE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BB276-945A-4CCA-9821-B124D34BF7D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7EEA-3495-4DEE-9B71-2017B806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504C-54A6-4209-8093-216BD168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633C-CBCC-4A1F-A40C-7518773ED7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367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1DCB3-0BE0-4B0B-B636-67DF5D1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832F1-1453-4EDE-9A54-4F42EDC5118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61A9-9FA2-4FD1-A86A-EE54D60E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2BC9-18A7-4FAA-9F34-B66A0306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3E80-7FA7-42FA-B7C7-79C6583D15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515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64AC7-C415-4753-A6BF-3CBABD83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B1770-5CEA-4EC8-B6C9-28CA5EFCE53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F796-FCE3-4675-860E-CDF256BF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EE4A-0D5D-4969-B448-95C0F5A9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3578-485C-4085-86AE-385D766B62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451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3006-AC20-4C09-BE75-D47E8450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57848-0C3F-4508-9652-78C8C0BEB00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5A502-2A63-4AF1-A058-83C0C6D5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752F-B162-4E21-8AA0-1471E679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65BB4-6950-4DC8-8C6B-F3E8B33741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229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2B6FF-D399-4930-8712-36FCACC9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E43A0-CE5D-4647-A1C7-D68AA5F4FDF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B6B2-CCE5-457B-945E-A0C6F314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5E9D5-2060-4FD2-B51E-979D2952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7FEBB-820C-417A-AD58-8F91AC3D0F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24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2B6A1B-CB31-46F9-9B68-E15E6ACB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F7B9E-982A-47F6-85AF-2809B2733D0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D485D0-2CEE-4188-B1CF-B0023578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4B71C9-A328-4D22-AD9F-401C5243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4C1A-3A6D-4824-A87C-02E5544CCF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371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3F73E6-D8D2-4707-BB62-7015B1C4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30302-C58F-4962-BA9A-C94BED1D194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FFFEED-1DA9-47EF-A02D-55A2D623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F6F445-5D11-4E42-B057-A897F9EF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A046B-B0C9-4585-8140-E09F0AC15F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36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C312A5-9EC6-47F2-8EF3-9C8EE9ED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CFD9B-DFA1-4B7C-AB8E-C5AFC0BE078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42F5A0-1BE4-4CB1-B268-9EF49CB1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07648E-F7F8-45EF-A2C3-B3C344AF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A80F-0082-4B0D-85F0-1622C64929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45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76709E-57FE-4E5E-BD7A-D3333A32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FDFF9-9027-4DB4-B138-308C9A56C11C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AB690-6061-4494-AA07-7F38E3F8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99C72-3679-41B5-B22F-3885601C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FD4C4-26DB-491C-B925-A5B4922EE5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2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0DE2F-2F7F-40BE-831B-0CD59245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B6598-C7E3-48CA-B06C-992DCCCE5AF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702CF8-7A7A-47AE-8C14-61E0F035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03354E-D2AB-462D-BC3E-16CE5279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44079-3E74-4219-82F9-377057B966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81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385759-476B-46D6-91A9-3F1B7B5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3535-CB91-4925-A5B0-BF2B0164DF0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975BD8-35B5-4F7E-8367-8D3DB184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648F05-EF21-4D1C-AA73-1CB92C89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10BA2-D5EC-478F-991E-C858FACBC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371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50A5CC-E411-4719-AA1E-2A29140E33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E31A0-236A-4507-A4C4-BAFB0BAFF9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19FEE-DF09-4406-A5BD-2C6192BCF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519495-C52F-4813-A61B-0E3248FB255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4392-E93F-47B5-940A-6AE516574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7CD4-8F36-4941-81E4-5FCFE552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90A1C5-1AD9-43CD-99D3-C8168805855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Apresentação na tela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ヒラギノ角ゴ Pro W3</vt:lpstr>
      <vt:lpstr>Calibri</vt:lpstr>
      <vt:lpstr>ＭＳ Ｐゴシック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8</cp:revision>
  <dcterms:created xsi:type="dcterms:W3CDTF">2010-03-08T13:21:35Z</dcterms:created>
  <dcterms:modified xsi:type="dcterms:W3CDTF">2019-11-22T10:17:47Z</dcterms:modified>
</cp:coreProperties>
</file>