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399" r:id="rId3"/>
    <p:sldId id="330" r:id="rId4"/>
    <p:sldId id="373" r:id="rId5"/>
    <p:sldId id="374" r:id="rId6"/>
    <p:sldId id="291" r:id="rId7"/>
    <p:sldId id="356" r:id="rId8"/>
    <p:sldId id="375" r:id="rId9"/>
    <p:sldId id="376" r:id="rId10"/>
    <p:sldId id="378" r:id="rId11"/>
    <p:sldId id="377" r:id="rId12"/>
    <p:sldId id="329" r:id="rId13"/>
    <p:sldId id="379" r:id="rId14"/>
    <p:sldId id="380" r:id="rId15"/>
    <p:sldId id="381" r:id="rId16"/>
    <p:sldId id="392" r:id="rId17"/>
    <p:sldId id="382" r:id="rId18"/>
    <p:sldId id="383" r:id="rId19"/>
    <p:sldId id="384" r:id="rId20"/>
    <p:sldId id="385" r:id="rId21"/>
    <p:sldId id="386" r:id="rId22"/>
    <p:sldId id="393" r:id="rId23"/>
    <p:sldId id="387" r:id="rId24"/>
    <p:sldId id="388" r:id="rId25"/>
    <p:sldId id="390" r:id="rId26"/>
    <p:sldId id="389" r:id="rId27"/>
    <p:sldId id="394" r:id="rId28"/>
    <p:sldId id="395" r:id="rId29"/>
    <p:sldId id="396" r:id="rId30"/>
    <p:sldId id="397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3" autoAdjust="0"/>
    <p:restoredTop sz="59594" autoAdjust="0"/>
  </p:normalViewPr>
  <p:slideViewPr>
    <p:cSldViewPr snapToGrid="0">
      <p:cViewPr varScale="1">
        <p:scale>
          <a:sx n="43" d="100"/>
          <a:sy n="43" d="100"/>
        </p:scale>
        <p:origin x="181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importante entender que para compreendermos uma visão profética na Bíblia precisamos procurar outros textos que tragam luz sobre o que está sendo mostrado.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112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Daniel 12.4 encontramos a ordem de Deus para Daniel selar seu livro até o tempo do fim e que o saber se multiplicaria – no tempo do fim os olhos dos homens seriam dirigidos ao livro de Daniel, e o conhecimento do livro aumentaria conforme o livro fosse aberto. A forma verbal grega encontrada em apocalipse 10 e a mensagem em si de Daniel 12 provam que o livrinho na mão do anjo é o livro de Daniel.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136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fato importante sobre o selamento do livro de Daniel é que o profeta menciona apenas duas partes de sua visão que foram seladas. Uma delas é a profecia das 2.300 tardes e manhãs (Daniel 8.14) e a outra  é a profecia dos 1.260 dias (ou 42 meses, ou um tempo, dois tempos e metade de um tempo), Daniel 12.5 – 9.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185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 – A mensagem doce que se tornou amarga.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mensagem mais doce da Bíblia é a certeza da volta de Jesus, que traria solução para o sofrimento da humanidade: doença, guerra, aflição, injustiça, fome, catástrofes e morte. A pregação desta mensagem recebeu ênfase especial no século 17 com o conhecimento a interpretação e o entendimento do livro de Daniel.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5472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dos estudantes dessas profecias é especialmente importante para seu cumprimento, Guilherme Miller, dedicou mais de nove anos ao estudo particular da Bíblia. Ao estudar as profecias de Daniel, chegou à mesma conclusão que pelo menos outros oitenta interpretes do texto bíblico haviam chegado, ou seja, que a profecia dos 2.300 dias  que estava selada até o tempo do fim teria seu cumprimento entre 1843 e 1844.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3619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estudar a versão bíblica em inglês sobre a profecia dos 2.300 dias, Miller foi forçado a se perguntar o que ocorreria no fim do período profético. Assim, buscou identificar o significado do santuário e da sua purificação mencionados em Daniel 8.14. Depois de um estudo mais profundo, concluiu que o santuário que deveria ser purificado era a terra e que o fogo seria o agente purificador. “Quando será a terra purificada pelo fogo?”, ele se perguntou. À luz de 2 Pedro 3.11 – 13, respondeu: Quando Jesus vier outra vez!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205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765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isso, em 1818, Miller convenceu-se de que Jesus viria dentro de 25 anos. Certamente Guilherme Miller havia encontrado algo que era “doce ao paladar” e esperava com todo o coração pela chegada de um tempo em que o sofrimento e a morte cessariam para sempre. Apesar de todas estas descobertas impressionantes sobre a profecia bíblica, Miller só começou a pregar em 1832 depois que algo inesperado aconteceu: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48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Sentei-me à minha escrivaninha para revisar algum ponto; quando me levantei e saí para o trabalho, veio a minha mente mais forte do que nunca: “vá e conte ao mundo”. A impressão foi tão repetida e veio com tanta intensidade que me sentei novamente e disse: “Não posso ir, Senhor.” “Por que não?”, parecia continuar a voz em minha mente. Foi quando todas as minhas desculpas e incapacidades, etc., vieram à tona. Mas minha inquietação era tão grande que fiz um pacto solene com Deus: se Ele abrisse o caminho, eu cumpriria o meu dever para com o mundo.  “O que você quer dizer com abrir o caminho?”, parecia ser a pergunta. “Se eu tiver um convite para falar publicamente em qualquer lugar”, eu disse, “ irei e contarei o que descobri na Bíblia sobre a vinda do Senhor.”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0220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Sentei-me à minha escrivaninha para revisar algum ponto; quando me levantei e saí para o trabalho, veio a minha mente mais forte do que nunca: “vá e conte ao mundo”. A impressão foi tão repetida e veio com tanta intensidade que me sentei novamente e disse: “Não posso ir, Senhor.” “Por que não?”, parecia continuar a voz em minha mente. Foi quando todas as minhas desculpas e incapacidades, etc., vieram à tona. Mas minha inquietação era tão grande que fiz um pacto solene com Deus: se Ele abrisse o caminho, eu cumpriria o meu dever para com o mundo.  “O que você quer dizer com abrir o caminho?”, parecia ser a pergunta. “Se eu tiver um convite para falar publicamente em qualquer lugar”, eu disse, “ irei e contarei o que descobri na Bíblia sobre a vinda do Senhor.”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30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2956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Sentei-me à minha escrivaninha para revisar algum ponto; quando me levantei e saí para o trabalho, veio a minha mente mais forte do que nunca: “vá e conte ao mundo”. A impressão foi tão repetida e veio com tanta intensidade que me sentei novamente e disse: “Não posso ir, Senhor.” “Por que não?”, parecia continuar a voz em minha mente. Foi quando todas as minhas desculpas e incapacidades, etc., vieram à tona. Mas minha inquietação era tão grande que fiz um pacto solene com Deus: se Ele abrisse o caminho, eu cumpriria o meu dever para com o mundo.  “O que você quer dizer com abrir o caminho?”, parecia ser a pergunta. “Se eu tiver um convite para falar publicamente em qualquer lugar”, eu disse, “ irei e contarei o que descobri na Bíblia sobre a vinda do Senhor.”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6713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Meia hora depois desta experiência com Deus, um menino bateu à sua porta depois de caminhar por 26 quilômetros. Trouxe a mensagem de que seu pai precisava da ajuda de Miller naquele dia. Ele perguntou ao menino do que seu pai precisava, e qual não foi a surpresa de Miller quando o menino falou que o seu pai queria que ele fosse pregar sobre a volta de Jesus. O sermão que Miller fez levou muitos a conversão. Assim começou um dos mais frutíferos ministérios nos meados do século 19 na América do Norte.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448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0810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a profecia de apocalipse dez não diz apenas que a mensagem era doce ao paladar, mas que também seria amargo ao estomago.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bastante lógico concluirmos que, se o sabor na boca refletia a alegria de receber as novas da volta de Jesus, o amargo deveria estar ligado a algum tipo de desapontamento. Finalmente no dia 22 de outubro de 1844 todos que haviam participado do movimento do advento tiveram um grande desapontamento. Com alegria o dia de 22 de outubro chegou – e passou. E Jesus não voltou. Foi somente quando o sol nasceu no dia seguinte que o desapontamento caiu como uma bomba. Na boca tinha sido muito doce, mas como era amargo ao estomago!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012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dos seguidores do movimento da época chamado Tiago White relatou: “O desapontamento com o passar da data esperada foi muito amargo. Verdadeiros crentes deixaram tudo por Cristo e buscaram a presença de Deus como nunca. [...] O amor de Jesus enchia cada coração, brilhava em cada rosto e, com inexprimíveis desejos, oravam: ‘Vem, Senhor Jesus, vem depressa! ’ Mas Ele não veio. [...] Eu [...] chorei como uma criança.” Sem dúvida, na boca foi doce como o mel tanto quanto foi amargo ao estomago.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88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122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 – O Amargo não era o fim da profecia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da experiência doce e amarga apresentada nos versos 8 a 10, vem o verso 11: “Então me disseram: É necessário que ainda profetizes a respeito de muitos povos, nações, línguas e reis.” Além das ruínas daquele amargo desapontamento deveria surgir um movimento que alcançaria os confins da terra.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8315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10 é na verdade uma grande profecia para o surgimento de um movimento mundial que cumpriria a profecia de Cristo em Mat. 24.14: “E será pregado este evangelho do reino por todo o mundo, para testemunho a todas as nações. Então, virá o fim.”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igreja Adventista do sétimo dia surgiu em meio às cinzas do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milerismo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 um movimento apontado por Deus para terminar a sua obra de salvação a todo o mundo.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1658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CONCLUSÃO: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muito importante notarmos que Jesus aparece para João nesta profecia, por ser de muita importância para o tempo do fim. Ela aponta para o ultimo movimento profético que surgiria antes da sua vinda. Cristo aparece de forma majestosa como um grande e poderoso mensageiro, apresentando para João, símbolo da igreja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surgimento da igreja verdadeira para o tempo do fim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4475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Fazer parte desta igreja nos dias finais da história da humanidade é um privilégio. Todos são convidados a fazer parte deste movimento que surgiu pelo poder de Deus e se manterá firme até a sua vinda.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338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Conta-se a história de um casal que estava fazendo aniversário de casamento. O esposo para fazer uma surpresa à esposa resolveu levá-la em um restaurante muito chique. Chegando lá eles se depararam com muitos tipos de comidas que eles não conheciam.  Para contornar a situação embaraçosa o esposo resolveu pedir um prato especial e caro que nunca havia comido. Quando o garçom os serviu, olharam com admiração aquela comida que nunca haviam visto e com curiosidade provaram o prato que parecia ser saboroso, mas qual não foi a surpresa quando perceberam que haviam pedido uma comida com a aparência linda mais com o gosto horrível. Que desapontamento terrível foi naquela noite para o jovem casal, mas eles contornaram a situação com muito humor e alegria.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Apelo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Quantos esta noite desejam fazer parte da igreja de Deus e preparar-se para seu glorioso aparecimento?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41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livro de apocalipse no capitulo dez encontramos a história de uma decepção parecida, mas lá encontramos o profeta João sendo convidado por um anjo a comer um prato muito exótico, um livro com gosto de mel, mas de acordo com a história quando este livro chegou ao estomago do profeta ele se tornou amargo.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ler juntos, Apocalipse capítulo dez. Quem era esse anjo misterioso que apareceu na visão de João? Que livro era esse que João foi levado a comer? E o que significa o doce e o amargo após João ter devorado o livro? São estas as perguntas que queremos responder esta noite.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81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importante entender que para compreendermos uma visão profética na Bíblia precisamos procurar outros textos que tragam luz sobre o que está sendo mostrado.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632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apocalipse dez João vê um anjo forte vindo do céu, envolto em nuvem, com um arco-íris por cima de sua cabeça, o rosto dele era como o sol, e as pernas com colunas de fogo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10: 1). Em apocalipse capitulo um dos versos treze a dezesseis encontramos uma descrição de nosso senhor Jesus Cristo que se assemelha muito com a visão de João no capitulo dez. No livro de Daniel capitulo dez versos cinco e seis, também encontramos uma descrição semelhante de um homem. Podemos então chegar à conclusão de que o anjo visto por João é Jesus Cristo.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1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Podemos ver a importância desta visão no fato de o próprio Jesus estar presente nela. Ele apresenta a mensagem a João e não um anjo como em outras ocasiões no livro. A presença de Jesus dá muito significado a visão profética. Mostra que algo extraordinário deveria acontecer no meio do povo de Deus em cumprimento a essa profecia.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98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 – O livrinho visto por João.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tema central do capitulo é o livrinho aberto na mão de um “anjo poderoso”, já vimos anteriormente que este anjo é Jesus Cristo. O tempo verbal utilizado aqui no grego significa que o rolo tinha sido fechado e foi novamente aberto. Temos aqui um livrinho selado até o tempo do fim. Não o mesmo livro ou rolo do capítulo 5. O livrinho do capítulo 10 está relacionado com o livro maior que apresenta os grandes eventos da história escatológica.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046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4279" y="1401808"/>
            <a:ext cx="11199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Tu, porém, Daniel, encerra as palavras e sela o livro, até ao tempo do fim; muitos o esquadrinharão, e o saber se multiplicará. </a:t>
            </a:r>
            <a:endParaRPr lang="pt-BR" altLang="pt-BR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Daniel 12:4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33171" y="758282"/>
            <a:ext cx="541949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forma verbal grega encontrada em apocalipse 10 e a mensagem em si de Daniel 12 provam que o livrinho na mão do anjo é o livro de Daniel.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67236" y="522515"/>
            <a:ext cx="69635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Duas partes de sua visão que foram seladas: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profecia das 2.300 tardes e manhãs.  </a:t>
            </a:r>
          </a:p>
          <a:p>
            <a:pPr marL="857250" indent="-857250">
              <a:buFont typeface="Wingdings" panose="05000000000000000000" pitchFamily="2" charset="2"/>
              <a:buChar char="ü"/>
            </a:pP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profecia dos 1.260 dias. </a:t>
            </a:r>
          </a:p>
          <a:p>
            <a:endParaRPr lang="pt-BR" altLang="pt-BR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48980" y="947057"/>
            <a:ext cx="53850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mensagem doce que se tornou amarga.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04856" y="522515"/>
            <a:ext cx="50945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Guilherme Miller, dedicou mais de nove anos ao estudo particular da Bíblia.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55772" y="522515"/>
            <a:ext cx="5943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Concluiu que o santuário que deveria ser purificado era a terra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0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201087"/>
            <a:ext cx="111996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Fui, pois, ao anjo, dizendo-lhe que me desse o livrinho. Ele, então, me falou: Toma-o e devora-o; certamente, ele será amargo ao teu estômago, mas, na tua boca, doce como mel. </a:t>
            </a:r>
            <a:endParaRPr lang="pt-BR" altLang="pt-BR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Apocalipse10:9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55772" y="522515"/>
            <a:ext cx="5943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Certamente Guilherme Miller havia encontrado algo que era “doce ao paladar”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9" y="156825"/>
            <a:ext cx="11409215" cy="547666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51115" y="555172"/>
            <a:ext cx="108421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Sentei-me à minha escrivaninha para revisar algum ponto; quando me levantei e saí para o trabalho, veio a minha mente mais forte do que nunca: “vá e conte ao mundo”. A impressão foi tão repetida e veio com tanta intensidade que me sentei novamente e disse: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9" y="156825"/>
            <a:ext cx="11409215" cy="547666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751115" y="604552"/>
            <a:ext cx="108421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“Não posso ir, Senhor.” “Por que não?”, parecia continuar a voz em minha mente. Foi quando todas as minhas desculpas e incapacidades, etc., vieram à tona. Mas minha inquietação era tão grande que fiz um pacto solene com Deus: se Ele abrisse o caminho, eu cumpriria o meu dever para com o mundo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88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69" y="669073"/>
            <a:ext cx="11409215" cy="4728117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16429" y="914401"/>
            <a:ext cx="10842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.  “O que você quer dizer com abrir o caminho?”, parecia ser a pergunta. “Se eu tiver um convite para falar publicamente em qualquer lugar”, eu disse, “ irei e contarei o que descobri na Bíblia sobre a vinda do Senhor.”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84955" y="914401"/>
            <a:ext cx="657364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Meia hora depois desta experiência com Deus, um menino bateu à sua porta depois de caminhar por 26 quilômetros.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464849"/>
            <a:ext cx="11199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Tomei o livrinho da mão do anjo e o devorei, e, na minha boca, era doce como mel; quando, porém, o comi, o meu estômago ficou amargo. </a:t>
            </a:r>
            <a:endParaRPr lang="pt-BR" altLang="pt-BR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Apocalipse10:10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8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641721" y="773418"/>
            <a:ext cx="62048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mensagem era doce ao paladar, mas que também seria amargo ao estomago.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5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61858" y="751115"/>
            <a:ext cx="62048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desapontamento com o passar da data esperada foi muito amargo.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4279" y="1401808"/>
            <a:ext cx="11199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Então, me disseram: É necessário que ainda profetizes a respeito de muitos povos, nações, línguas e reis. </a:t>
            </a:r>
            <a:endParaRPr lang="pt-BR" altLang="pt-BR" sz="6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Apocalipse10:11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0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6859" y="1633653"/>
            <a:ext cx="39841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Amargo não era o fim da profecia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3143" y="771823"/>
            <a:ext cx="74131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Apocalipse 10 é na verdade uma grande profecia para o surgimento de um movimento mundial.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10743" y="816428"/>
            <a:ext cx="741317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Essa profecia, aponta para o ultimo movimento profético que surgiria antes da sua vinda.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5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21115" y="1018882"/>
            <a:ext cx="61911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Todos são convidados a fazer parte deste movimento que surgiu pelo poder de Deus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91804" y="1456543"/>
            <a:ext cx="51737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Conta-se a história de um casal que estava fazendo aniversário de casamento.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58033" y="1005202"/>
            <a:ext cx="545002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Quantos esta noite desejam fazer parte da igreja de Deus?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  <p:pic>
        <p:nvPicPr>
          <p:cNvPr id="2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1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740608" y="988191"/>
            <a:ext cx="60216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No livro de apocalipse no capitulo dez encontramos a história de uma decepção parecida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90653" y="1233518"/>
            <a:ext cx="68468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Quem era esse anjo misterioso que apareceu na visão de João?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 livro era esse que João foi levado a comer?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 o que significa o doce e o amargo após João ter devorado o livro?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4279" y="1401808"/>
            <a:ext cx="111996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Vi outro anjo forte descendo do céu, envolto em nuvem, com o arco-íris por cima de sua cabeça;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o rosto era como o sol, e as pernas,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como colunas de fogo; </a:t>
            </a:r>
            <a:endParaRPr lang="pt-BR" altLang="pt-BR" sz="5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10:1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309447" y="1159726"/>
            <a:ext cx="45964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anjo visto por João é Jesus Cristo.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87866" y="468351"/>
            <a:ext cx="45964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importância desta visão no fato de o próprio Jesus estar presente nela.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398656" y="446048"/>
            <a:ext cx="459644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tema central do capitulo é o livrinho aberto na mão de um </a:t>
            </a:r>
            <a:r>
              <a:rPr lang="pt-BR" altLang="pt-B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“anjo poderoso”,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2835</Words>
  <Application>Microsoft Office PowerPoint</Application>
  <PresentationFormat>Widescreen</PresentationFormat>
  <Paragraphs>101</Paragraphs>
  <Slides>30</Slides>
  <Notes>30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7" baseType="lpstr">
      <vt:lpstr>Agency FB</vt:lpstr>
      <vt:lpstr>Arial</vt:lpstr>
      <vt:lpstr>Calibri</vt:lpstr>
      <vt:lpstr>Calibri Light</vt:lpstr>
      <vt:lpstr>Digital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97</cp:revision>
  <dcterms:created xsi:type="dcterms:W3CDTF">2016-11-17T17:12:19Z</dcterms:created>
  <dcterms:modified xsi:type="dcterms:W3CDTF">2019-03-27T02:44:14Z</dcterms:modified>
</cp:coreProperties>
</file>