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782EF-18EF-404B-8D78-FEFB3761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2FDD7-D00E-4DE2-9E4A-AFCCDF9B020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B00AA-90AD-451B-859D-4BDDC7E8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0DD3E-5391-4FBF-B8D6-0B22B631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6C7E-6658-4FE7-93E2-561206DC43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455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722B8-0E68-4A35-8422-25C1E64B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AA1A6-1EEF-4C9D-85E8-8D713FF57D97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0EB6F-5C38-4B67-B118-D3EB6D7A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BAA46-646C-4434-8602-87AD435B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87099-6466-4C08-9A68-65321EE975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079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621B-ECBD-4F0A-8CA7-A3EAD08E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965BB-079F-479D-8CED-04F76C16DE7A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7CEF-934F-40B0-A52E-12611052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35867-4FDF-4B71-85AC-72018015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CD26D-93D9-484D-BB14-BCA2499571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853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17EA8-F84F-4814-AD8C-F940ED20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8142A-193C-400A-B8A3-49AD19AC30A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4D14A-6482-4765-9E43-F14048D0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D6289-B30F-446F-BC5B-5A958145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B9F0E-160F-417D-B16B-0EE3502A9B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540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5EE0A-658E-471E-8008-282B6EA5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727E3-8AB8-4490-8078-1D3BFBB18924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F9EA-DB13-490E-87A2-7D790D91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966ED-E99D-4EEA-8886-A3573F4E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C3077-E752-4A6B-B425-482AA8634E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43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D8BCF-F1D1-443F-9921-4D1E925F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BF9073-592C-4A57-BE68-B29A2BFB5FA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637753-0949-4E0A-AD92-895C32CF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21543B-EECE-40DE-A4B5-19196426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C0405-DCFD-42E8-B8FD-6BA0A80807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94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8604A3-5199-4160-9C46-4B7F7723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9615E-827E-4E03-A6DA-238FAED4CB6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154209-54B6-40A5-84D0-B3BA7798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F27F23-3DBC-461C-A4A7-CE003666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B2653-B6E1-4C58-80F9-E0B3AD836D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959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4EB0C2-A4AB-4CCD-AC18-8E4480E7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25164-3857-4A16-B931-6A65CE1FEFA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571FD2-7B1F-487E-83FA-B1708D18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3907A3-E7AC-4E89-87C2-A39A7469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259C2-5F11-4CAC-94FF-D8C33B64C5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245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075544-A35A-4AF4-87C0-D7DFA569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2DE66-9E5F-421E-A565-62AC86551F4B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6C1CDF-92F6-464A-A2BF-FA9E3409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6F4D0B-6AC1-4387-9368-3BF2E76F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BF602-CB3B-4CCE-91B3-BF44A70DE5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966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D6E2E7-8C0A-4C37-B13D-2194B530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89433-37B7-436F-AF18-65081CC5E21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C7EFC3-EEEC-4A30-B47D-51C25EFE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0DD8C-4CF4-4DE6-B6F6-E6385B00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40F26-02D1-4150-A889-BE560CF9AC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206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D456E3-FD4A-4B56-8782-EE06B01A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A049E-AE5C-4E9F-B756-D3C4E8360B2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703F7B-ED0E-455A-89F0-8053B64F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EE286F-F5F1-45E7-8B9F-2AEE2117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6A17-348C-4E3D-82C0-EAE9C51CCB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328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45D387-5C74-4664-A49B-2FC24BF386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27778E-F873-4255-BF4F-075D0789D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3D342-BAC4-4E7F-BC13-93C23CDAB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49629C8-9311-47A7-8796-4127664086C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28270-6AC3-429F-91BE-BE560A5E6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544F-6990-4D7F-B8A2-5CA97104F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5CFAE3-0AB2-443F-BA70-339FB25C357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Apresentação na tela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ＭＳ Ｐゴシック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6</cp:revision>
  <dcterms:created xsi:type="dcterms:W3CDTF">2010-03-11T02:06:58Z</dcterms:created>
  <dcterms:modified xsi:type="dcterms:W3CDTF">2019-11-22T10:17:18Z</dcterms:modified>
</cp:coreProperties>
</file>