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418" r:id="rId3"/>
    <p:sldId id="330" r:id="rId4"/>
    <p:sldId id="373" r:id="rId5"/>
    <p:sldId id="374" r:id="rId6"/>
    <p:sldId id="291" r:id="rId7"/>
    <p:sldId id="398" r:id="rId8"/>
    <p:sldId id="356" r:id="rId9"/>
    <p:sldId id="399" r:id="rId10"/>
    <p:sldId id="375" r:id="rId11"/>
    <p:sldId id="376" r:id="rId12"/>
    <p:sldId id="377" r:id="rId13"/>
    <p:sldId id="400" r:id="rId14"/>
    <p:sldId id="401" r:id="rId15"/>
    <p:sldId id="402" r:id="rId16"/>
    <p:sldId id="403" r:id="rId17"/>
    <p:sldId id="405" r:id="rId18"/>
    <p:sldId id="415" r:id="rId19"/>
    <p:sldId id="416" r:id="rId20"/>
    <p:sldId id="406" r:id="rId21"/>
    <p:sldId id="407" r:id="rId22"/>
    <p:sldId id="408" r:id="rId23"/>
    <p:sldId id="378" r:id="rId24"/>
    <p:sldId id="329" r:id="rId25"/>
    <p:sldId id="409" r:id="rId26"/>
    <p:sldId id="410" r:id="rId27"/>
    <p:sldId id="379" r:id="rId28"/>
    <p:sldId id="411" r:id="rId29"/>
    <p:sldId id="380" r:id="rId30"/>
    <p:sldId id="392" r:id="rId31"/>
    <p:sldId id="381" r:id="rId32"/>
    <p:sldId id="382" r:id="rId33"/>
    <p:sldId id="412" r:id="rId34"/>
    <p:sldId id="413" r:id="rId35"/>
    <p:sldId id="414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67897" autoAdjust="0"/>
  </p:normalViewPr>
  <p:slideViewPr>
    <p:cSldViewPr snapToGrid="0">
      <p:cViewPr varScale="1">
        <p:scale>
          <a:sx n="49" d="100"/>
          <a:sy n="49" d="100"/>
        </p:scale>
        <p:origin x="15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Crim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3- Testemunha é alguém que se apresenta com um testemunho, alguém que depõe ou testifica acerca de algo. Quando ocorre tais palavras no Novo Testamento são sempre traduzidas de palavras gregas relacionadas com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martureo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 qual procede a palavra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mártir.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Mártir é a pessoa que em vida e na morte testemunha ou testifica de sua fé em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98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4- Cientes que as vítimas desse homicídio são as duas testemunhas, resta-nos identificá-las a luz da Bíblia. Em João 5:39, Jesus disse , referindo-se às Escrituras do Antigo Testamento “são elas que testificam de mim”. Durante o discurso 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Olivete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Ele disse: “E será pregado este evangelho do reino por todo o mundo, para testemunho a todas as nações.” (Mat. 24:14).  O Antigo testamento apresenta o testemunho dos profetas, acerca de Jesus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1:1 e 2). O Novo apresenta o testemunho do cumprimento da promessa dos profetas do antigo testamento e contém o testemunho dos primeiros pregadores do evangelho.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046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5- João ao dizer que as duas testemunhas eram oliveiras e candeeiros, ele as apontava para a palavra de Deus. Nos tempos antigos, o azeite e a oliva eram o combustível comum das lamparinas. “Lâmpada para os meus pés é a tua palavra e luz para os meus caminhos”. (Sal 119:105). João utiliza a lamparina, alimentada a azeite de oliva, como símbolo da Bíblia.  As duas testemunhas são chamadas de Oliveiras e candeeiros, porque são as nossas principais fontes de luz espiritual.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136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6- Entendendo que as “duas testemunhas” são o antigo e o novo testamentos, que tomados em conjunto, constituem o que hoje conhecemos como a Bíblia, em que período da história ocorreu o seu martírio e assassinato?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799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II- O Período Histórico do Homicídio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duas testemunhas com pano de saco deveriam profetizar por um período de 1260 dias. O pano de saco faz alusão a intenso clamor, provindo de árdua perseguição e tremendo contrição e arrependimento que leva a reforma espiritual. O povo de Nínive vestiu-se de saco ao ouvir a mensagem de repreensão do profeta Jonas. (Jonas 3:6-9). O próprio Daniel vestiu-se de saco ao proferir uma de suas mais profundas orações. (Dan 9:3).  A mensagem das duas testemunhas no período dos 1260 anos traria consternação e arrependimento. Seria uma mensagem impopular.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682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II- O Período Histórico do Homicídio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duas testemunhas com pano de saco deveriam profetizar por um período de 1260 dias. O pano de saco faz alusão a intenso clamor, provindo de árdua perseguição e tremendo contrição e arrependimento que leva a reforma espiritual. O povo de Nínive vestiu-se de saco ao ouvir a mensagem de repreensão do profeta Jonas. (Jonas 3:6-9). O próprio Daniel vestiu-se de saco ao proferir uma de suas mais profundas orações. (Dan 9:3).  A mensagem das duas testemunhas no período dos 1260 anos traria consternação e arrependimento. Seria uma mensagem impopular.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3816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estudarmos o período dos 1260 dias, que equivale a 1260 anos, sendo um dia por ano, conforme o principio bíblico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dia-ano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1:5;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14:34; Ezequiel), concluímos que esse período de exercício das duas testemunhas, foi o período de supremacia papal, tendo seu inicio em 538 encerrando em 1798, quando o papa  Pio VI foi aprisionado pelo general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Bertier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comando de Napoleão. Esse fato marca o fim do período dos 1260 anos, abrindo as portas para a revolução Francesa que descortinou o iluminismo cuja razão passou a ser o centro. Esse período destacou-se pelo seu ódio e violência em relação ao Cristianismo. Muitos eram decapitados mediante o uso de um instrumento que deixava cair uma lâmina afiada sobre o pescoço das vítimas. Era a guilhotina assim chamada em “homenagem” ao homem que recomendou o seu uso o Dr. J. I. Guilhotine.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foi um período de revolução que incentivou a descristianização. Hoje enfrentamos uma grave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seqüela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revolução Francesa, que é o ateísmo anticristão.</a:t>
            </a: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525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Dentre os mais preeminentes filósofos desse período conhecido também como “iluminismo” destacam-se Jean Jacques Rousseau e François Voltaire. Este usou o terremoto de Lisboa, de 1º de Novembro de 1755, para justificar seu raciocínio de que Deus não se preocupa conosco, e que melhor é que nós mesmos o façamos. Esse foi um dos argumentos que aplainou o caminho para a Revolução Francesa.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045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Voltaire acreditava que Deus criou o mundo, mas o abandonou e esqueceu, ele era deísta.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212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Rejeitou repetidamente a inspiração da Bíblia, principalmente o Antigo Testamento, afirmando que reduz os seres humanos a irracionais. </a:t>
            </a: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02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72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Homicídio na perspectiva humana não tem solução. A Bíblia estaria fadada a destruição total. Mas há um poder que dela cuida. O seu triunfo provém de Deus, pois se trata de Sua palavra. </a:t>
            </a: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237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Ilustração: “Florence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Chadwick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tentando atravessar a nado o canal da mancha quase conseguiu. Faltando poucas centenas de metros para chegar à praia pediu para ser tirada. Perguntaram-lhe: Porque você desistiu estando tão perto? Ela respondeu que se percebesse que a praia estava tão perto, teria ido até o fim”.</a:t>
            </a: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517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não desistiria da Sua Palavra, nem do Seu povo na reta final deste mundo, mesmo diante de um período de tão acirrada crueldade e perseguição como o da revolução Francesa. Caso contrário Voltaire teria razão.    </a:t>
            </a: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944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III- O TRIUNFO DA PALAVRA DE DEUS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triunfo da palavra de Deus é o triunfo da Sua reputação. A palavra de Deus passou por esse período e se tornou mais forte do que nunca. Sua vitória foi previamente decretada por ela mesma. “Seca-se a erva e cai a flor, mas a palavra de nosso Deus permanece para sempre. Isaias 40:8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112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das razões que diferencia a Bíblia de outros livros é a sua perpetuidade, e gênero literário sempre atual. Diante de reiteradas tentativas na história de abatê-la e colocá-la em desuso, a Bíblia triunfou como palavra de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185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exemplo claro dessa verdade está na ilusória e fracassada previsão de Voltaire em relação à Bíblia.  Ele chegou a afirmar que a Bíblia sairia de circulação ou deixaria de existir em no máximo 100 anos.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529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ironia é que ele se foi e sua casa tornou-se uma distribuidora de Bíblias na Europa.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240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indestrutibilidade da Bíblia é uma das fortes evidências que comprova sua veracidade, autenticidade e evidência externa da inspiração da Bíblia. O seu triunfo tem sido notório e permanente no decorrer da história. Ela tem sofrido muito mais ataques perversos do que seria de esperar, em se tratando de um livro.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472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entanto, a Bíblia tem resistido a todos os ataques e a todos os seus atacantes. Diocleciano tentou também exterminá-la (303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no entanto a Bíblia é o livro mais impresso e mais divulgado 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mundo.Críticos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passado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tachavam-na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composta, na maior parte de historietas mitológicas, mas a arqueologia tem comprovado sua historicidade.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céticos têm lançado dúvidas sobre a confiabilidade da Bíblia; todavia muitas pessoas se convencem de suas verdades, quando a experimentam. Prosseguem os ataques da parte de alguns cientistas, de alguns psicólogos, e de alguns líderes políticos, mas a Bíblia permanece ilesa, indestrutível.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2533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Geisler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Nix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afirmam a respeito da Bíblia: “A Bíblia se parece com uma muralha de um metro e meio de altura por um metro e meio de largura; é inútil tentar derrubá-la com assopros.”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61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a palavra Apocalipse fosse traduzida seria conhecida literalmente como “algo que não tem sombra”, ou seja, “’não está oculto”. Por isso apocalipse é uma revelação. Por ser uma palavra transliterada que veio para o português como escrito no grego, muitos se acham na liberdade de interpretá-lo ao seu bel prazer.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centro dessa maravilhosa revelação não são os fatos passados e futuros, mas Jesus Cristo.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9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Assim se manifesta a seu respeito o Senhor Jesus: “Passará o céu e a terra, mas as minhas palavras não passarão”. (Mc 13:31).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765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Somente um poder sobrenatural pode solucionar esse duplo homicídio que a história nos apresenta. As duas testemunhas apesar de vitimadas triunfaram pela providência e cuidado Divino. Em suas páginas vislumbramos a profecia do seu sofrimento, morte e triunfo ao fim dos 1260 anos culminando na revolução Francesa. E tudo aconteceu como profetizado.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205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Diante de tão exato cumprimento e certeza da providência, nossa fé deve ser reavivada frente às profecias que ainda aguardam cumprimento. Só nos resta amar e aceitarmos este inspirado e santo livro.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487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Ilustração: “Quando um pregador chegou a uma casa e quis ler alguns versículos da Bíblia com a família, a mãe disse ao filhinho: ‘Joãozinho, corra e traga o livro que a mamãe gosta tanto’. O menininho voltou com o catálogo da loja”.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Amemos a Bíblia de fato e não de palavra, caso contrário estaremos anulando-a em nossa vida e corações. Cometemos um duplo homicídio, quando a rejeitamos em nossa vida. Que escolhamos a cada dia que a palavra de Deus triunfe em nossas vidas.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177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Amemos a Bíblia de fato e não de palavra, caso contrário estaremos anulando-a em nossa vida e corações. Cometemos um duplo homicídio, quando a rejeitamos em nossa vida. Que escolhamos a cada dia que a palavra de Deus triunfe em nossas vidas.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350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APELO: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 aceitam e estão dispostos a validarem a palavra de Deus em suas vidas, aceitando os seus ensinos e profecias? Quero orar com você!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27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capítulo 11 revela-nos um atentado a essa revelação. Na verdade, nos informa um duplo homicídio qualificado. (Definição de Homicídio duplo qualificado).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atentado é direcionado as duas testemunhas. Testemunhas de quem? Do protagonista (personagem principal) da revelação. O efeito é sequencial: Destruindo as testemunhas, atingimos a revelação.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homicídio tem que ter um homicida, uma vítima e um período para ação.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profecia nos apresenta a vitima (as duas testemunhas), o homicida (Satanás, a antiga serpente pelo seu instrumento, a besta que sobe do abismo) e o período histórico que se dá no final dos 1260 dias (Na revolução Francesa). Nessa profecia veremos a perpetuidade da palavra de Deus, mesmo diante de ataques e reiteradas tentativas de neutralizá-la, a precisão histórica do franco e aberto ataque, e acima de tudo a providência e o triunfo da palavra de Deus, ontem, hoje e sempre.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6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I- Conhecendo as Vítimas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Uma das maiores tristezas advindas de um homicídio é conhecermos as vítimas dele. Espero que você nunca tenha o desprazer de reconhecer um ente querido vitima de homicídio. O choro e o desespero nunca encontram o seu limite.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Homicídio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um </a:t>
            </a:r>
            <a:r>
              <a:rPr lang="pt-BR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rime"/>
              </a:rPr>
              <a:t>crime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vem do latim "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hominis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excidium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e consiste no ato de uma pessoa matar outra.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38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O homicídio é apresentado na descrição em apoc.11:7 da seguinte forma: “E quando acabarem o seu testemunho a besta que sobe do abismo lhes fará guerra e as vencerá e matará”.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63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vítimas que acabaram o seu testemunho são apresentadas no verso 3 do mesmo capítulo. “E concederei as minhas testemunhas que vestidas de saco, profetizem por mil duzentos e sessentas dias”.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085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2- A Bíblia interpreta a si mesma. Nenhuma conclusão extraída da interpretação do apocalipse deve ser feita a parte da Bíblia. Além do mais dos 404 versículos do apocalipse, 276, são citações de outros autores da Bíblia. A chave para os mistérios do apocalipse está no entendimento principalmente do velho testamento.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11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usou esse método para interpretar as profecias: “E começando por Moisés, e por todos os profetas, explicou-lhes o que dele se achava em todas as escrituras.” (Lucas 24:27).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17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6672" y="1183887"/>
            <a:ext cx="54088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Testemunha é alguém que se apresenta com um testemunho.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23900" y="2363956"/>
            <a:ext cx="112094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“E será pregado este evangelho do reino por todo o mundo, </a:t>
            </a:r>
            <a:r>
              <a:rPr lang="pt-BR" altLang="pt-BR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para testemunho a todas as nações.” </a:t>
            </a:r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(Mat. 24:14). </a:t>
            </a:r>
            <a:endParaRPr lang="pt-BR" altLang="pt-BR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95272" y="518279"/>
            <a:ext cx="110585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Em João 5:39, Jesus disse , referindo-se às Escrituras do Antigo Testamento </a:t>
            </a:r>
            <a:r>
              <a:rPr lang="pt-BR" alt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</a:t>
            </a:r>
            <a:r>
              <a:rPr lang="pt-BR" altLang="pt-BR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são elas que testificam de mim</a:t>
            </a:r>
            <a:r>
              <a:rPr lang="pt-BR" alt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”.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723900" y="4190166"/>
            <a:ext cx="90064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Antigo testamento apresenta </a:t>
            </a:r>
            <a:r>
              <a:rPr lang="pt-BR" altLang="pt-BR" sz="4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testemunho dos profetas, </a:t>
            </a:r>
            <a:r>
              <a:rPr lang="pt-BR" alt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acerca de Jesus </a:t>
            </a:r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</a:t>
            </a:r>
            <a:r>
              <a:rPr lang="pt-BR" altLang="pt-BR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Heb</a:t>
            </a:r>
            <a:r>
              <a:rPr lang="pt-BR" alt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1:1 e 2).</a:t>
            </a:r>
            <a:endParaRPr lang="pt-BR" altLang="pt-BR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7103" y="991598"/>
            <a:ext cx="67581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As duas testemunhas eram oliveiras e candeeiros, ele as apontava para a palavra de Deus.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4247" y="1623896"/>
            <a:ext cx="59770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Em que período da história ocorreu o seu martírio e assassinato?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42900" y="747596"/>
            <a:ext cx="120540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As duas testemunhas com pano de saco deveriam profetizar por </a:t>
            </a:r>
            <a:r>
              <a:rPr lang="pt-BR" altLang="pt-BR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um período de 1260 dias.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pano de saco faz alusão a intenso clamor,</a:t>
            </a:r>
            <a:r>
              <a:rPr lang="pt-BR" altLang="pt-BR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provindo de árdua perseguição e perseguição e tremendo contrição e arrependimento que leva a reforma espiritual. 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19828" y="878108"/>
            <a:ext cx="69341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mensagem </a:t>
            </a:r>
            <a:r>
              <a:rPr lang="pt-BR" altLang="pt-BR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das duas testemunhas no período dos 1260 anos</a:t>
            </a: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traria consternação e arrependimento. Seria uma mensagem impopular.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772620" y="754052"/>
            <a:ext cx="644920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pt-BR" sz="40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FOI O PERÍODO DE SUPREMACIA PAPAL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4736" y="1995951"/>
            <a:ext cx="3789792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 Inicio dos 1260anos, </a:t>
            </a:r>
          </a:p>
          <a:p>
            <a:pPr algn="ctr"/>
            <a:r>
              <a:rPr lang="pt-BR" sz="40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de supremacia papal.  </a:t>
            </a:r>
          </a:p>
        </p:txBody>
      </p:sp>
      <p:sp>
        <p:nvSpPr>
          <p:cNvPr id="6" name="Retângulo 5"/>
          <p:cNvSpPr/>
          <p:nvPr/>
        </p:nvSpPr>
        <p:spPr>
          <a:xfrm>
            <a:off x="7918315" y="1995951"/>
            <a:ext cx="3907277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 O papa  Pio VI foi aprisionado pelo </a:t>
            </a:r>
          </a:p>
          <a:p>
            <a:pPr algn="ctr"/>
            <a:r>
              <a:rPr lang="pt-BR" sz="40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general </a:t>
            </a:r>
            <a:r>
              <a:rPr lang="pt-BR" sz="4000" dirty="0" err="1">
                <a:solidFill>
                  <a:sysClr val="windowText" lastClr="000000"/>
                </a:solidFill>
                <a:latin typeface="Agency FB" panose="020B0503020202020204" pitchFamily="34" charset="0"/>
              </a:rPr>
              <a:t>Bertier</a:t>
            </a:r>
            <a:r>
              <a:rPr lang="pt-BR" sz="40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 no </a:t>
            </a:r>
          </a:p>
          <a:p>
            <a:pPr algn="ctr"/>
            <a:r>
              <a:rPr lang="pt-BR" sz="4000" dirty="0">
                <a:solidFill>
                  <a:sysClr val="windowText" lastClr="000000"/>
                </a:solidFill>
                <a:latin typeface="Agency FB" panose="020B0503020202020204" pitchFamily="34" charset="0"/>
              </a:rPr>
              <a:t>comando de Napoleão.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4539956" y="1857451"/>
            <a:ext cx="31582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gency FB" panose="020B0503020202020204" pitchFamily="34" charset="0"/>
              </a:rPr>
              <a:t>1.260 ANOS</a:t>
            </a:r>
            <a:endParaRPr lang="pt-BR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89480" y="311285"/>
            <a:ext cx="693419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“Este usou o terremoto de Lisboa, de 1º de Novembro de 1755, para justificar seu raciocínio de que Deus não se preocupa conosco”</a:t>
            </a:r>
          </a:p>
          <a:p>
            <a:pPr algn="ctr"/>
            <a:r>
              <a:rPr lang="pt-BR" altLang="pt-B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Jean Jacques Rousseau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57801" y="1186774"/>
            <a:ext cx="6934199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“Acreditava que Deus criou o mundo, mas o abandonou e esqueceu, ele era deísta” </a:t>
            </a:r>
            <a:r>
              <a:rPr lang="pt-BR" altLang="pt-BR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Voltaire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9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121614" y="466927"/>
            <a:ext cx="69341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Rejeitou repetidamente a inspiração da Bíblia, principalmente o Antigo Testamento, afirmando que reduz os seres humanos a irracionais.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0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52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70923" y="671452"/>
            <a:ext cx="56185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Homicídio na perspectiva humana não tem solução. A Bíblia estaria fadada a destruição total. Mas há um poder que dela cuida.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4213" y="1298831"/>
            <a:ext cx="5263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“Que se percebesse que a praia estava tão perto, teria ido até o fim”. </a:t>
            </a:r>
          </a:p>
          <a:p>
            <a:pPr algn="ctr"/>
            <a:r>
              <a:rPr lang="pt-BR" alt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Florence </a:t>
            </a:r>
            <a:r>
              <a:rPr lang="pt-BR" altLang="pt-BR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Chadwick</a:t>
            </a:r>
            <a:r>
              <a:rPr lang="pt-BR" altLang="pt-B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endParaRPr lang="pt-BR" altLang="pt-BR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390264" y="345519"/>
            <a:ext cx="5068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Deus não desistiria da Sua Palavra, nem do Seu povo na reta final deste mundo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02379" y="1516108"/>
            <a:ext cx="11199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Seca-se a erva, e cai a sua flor, mas a palavra de nosso Deus permanece eternamente. </a:t>
            </a:r>
            <a:endParaRPr lang="pt-BR" altLang="pt-BR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Isaias 40:8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81974" y="775434"/>
            <a:ext cx="69635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Bíblia triunfou como palavra de Deus.</a:t>
            </a:r>
          </a:p>
          <a:p>
            <a:endParaRPr lang="pt-BR" altLang="pt-B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45057" y="1003629"/>
            <a:ext cx="69635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Voltaire afirmou que a Bíblia sairia de circulação ou deixaria de existir em no máximo 100 anos.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25602" y="945263"/>
            <a:ext cx="69635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Sua casa tornou-se uma distribuidora de Bíblias na Europa.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43400" y="242207"/>
            <a:ext cx="68906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seu triunfo tem sido notório e permanente no decorrer da história.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06229" y="1701355"/>
            <a:ext cx="96192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arqueologia tem comprovado sua historicidade.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33350" y="427265"/>
            <a:ext cx="120586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“A Bíblia se parece com uma muralha de um metro e meio de altura por um metro e meio de largura; é inútil tentar derrubá-la com assopros.” </a:t>
            </a:r>
            <a:r>
              <a:rPr lang="pt-BR" altLang="pt-B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Geisler</a:t>
            </a:r>
            <a:r>
              <a:rPr lang="pt-BR" altLang="pt-B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 </a:t>
            </a:r>
            <a:r>
              <a:rPr lang="pt-BR" altLang="pt-B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Nix</a:t>
            </a:r>
            <a:r>
              <a:rPr lang="pt-BR" altLang="pt-B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12619" y="544482"/>
            <a:ext cx="45938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centro da revelação não são os fatos passados e futuros, mas Jesus Cristo.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1249" y="2096437"/>
            <a:ext cx="111996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Passará o céu e a terra, porém as minhas palavras não passarão. </a:t>
            </a:r>
            <a:endParaRPr lang="pt-BR" altLang="pt-BR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Marcos13:31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34736" y="697613"/>
            <a:ext cx="5943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As duas testemunhas apesar de vitimadas triunfaram pela providência e cuidado Divino.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498772" y="884465"/>
            <a:ext cx="4893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Só nos resta amar e aceitarmos este inspirado e santo livro.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64899" y="1584856"/>
            <a:ext cx="4893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“Joãozinho, corra e traga o livro que a mamãe gosta tanto”.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498772" y="884465"/>
            <a:ext cx="4893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Amemos a Bíblia de fato e não de palavra,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4102" y="719905"/>
            <a:ext cx="48931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Quantos aceitam e estão dispostos a validarem a palavra de Deus em suas vidas?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pic>
        <p:nvPicPr>
          <p:cNvPr id="5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7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34736" y="851903"/>
            <a:ext cx="60216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capítulo 11 revela-nos um atentado a essa revelação. Na verdade, nos informa um duplo homicídio qualificado.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31822" y="355572"/>
            <a:ext cx="636017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Uma das maiores tristezas advindas de um homicídio é conhecermos as vítimas dele.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464849"/>
            <a:ext cx="11199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Quando tiverem, então, concluído o testemunho que devem dar, a besta que surge do abismo pelejará contra elas, e as vencerá, e matará. </a:t>
            </a:r>
            <a:endParaRPr lang="pt-BR" altLang="pt-BR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11:7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4257" y="1681417"/>
            <a:ext cx="11199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Darei às minhas duas testemunhas que profetizem por </a:t>
            </a:r>
            <a:r>
              <a:rPr lang="pt-BR" altLang="pt-BR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mil duzentos e sessenta dias</a:t>
            </a:r>
            <a:r>
              <a:rPr lang="pt-BR" altLang="pt-BR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, </a:t>
            </a: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vestidas de pano de saco. </a:t>
            </a:r>
            <a:endParaRPr lang="pt-BR" altLang="pt-BR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11:3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38080" y="1939138"/>
            <a:ext cx="4596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Bíblia interpreta a si mesma.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50194" y="1729543"/>
            <a:ext cx="11199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Começando por Moisés, discorrendo por todos os Profetas, expunha-lhes o que a seu respeito constava </a:t>
            </a:r>
            <a:r>
              <a:rPr lang="pt-BR" altLang="pt-BR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em todas as Escrituras.</a:t>
            </a:r>
            <a:endParaRPr lang="pt-BR" altLang="pt-BR" sz="5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Lucas 24:27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2489</Words>
  <Application>Microsoft Office PowerPoint</Application>
  <PresentationFormat>Widescreen</PresentationFormat>
  <Paragraphs>133</Paragraphs>
  <Slides>35</Slides>
  <Notes>35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Agency FB</vt:lpstr>
      <vt:lpstr>Arial</vt:lpstr>
      <vt:lpstr>Calibri</vt:lpstr>
      <vt:lpstr>Calibri Light</vt:lpstr>
      <vt:lpstr>Digital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108</cp:revision>
  <dcterms:created xsi:type="dcterms:W3CDTF">2016-11-17T17:12:19Z</dcterms:created>
  <dcterms:modified xsi:type="dcterms:W3CDTF">2019-03-27T01:57:20Z</dcterms:modified>
</cp:coreProperties>
</file>