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426" r:id="rId3"/>
    <p:sldId id="330" r:id="rId4"/>
    <p:sldId id="373" r:id="rId5"/>
    <p:sldId id="291" r:id="rId6"/>
    <p:sldId id="374" r:id="rId7"/>
    <p:sldId id="356" r:id="rId8"/>
    <p:sldId id="375" r:id="rId9"/>
    <p:sldId id="415" r:id="rId10"/>
    <p:sldId id="376" r:id="rId11"/>
    <p:sldId id="377" r:id="rId12"/>
    <p:sldId id="419" r:id="rId13"/>
    <p:sldId id="416" r:id="rId14"/>
    <p:sldId id="420" r:id="rId15"/>
    <p:sldId id="400" r:id="rId16"/>
    <p:sldId id="421" r:id="rId17"/>
    <p:sldId id="417" r:id="rId18"/>
    <p:sldId id="422" r:id="rId19"/>
    <p:sldId id="423" r:id="rId20"/>
    <p:sldId id="418" r:id="rId21"/>
    <p:sldId id="424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71402" autoAdjust="0"/>
  </p:normalViewPr>
  <p:slideViewPr>
    <p:cSldViewPr snapToGrid="0">
      <p:cViewPr varScale="1">
        <p:scale>
          <a:sx n="51" d="100"/>
          <a:sy n="51" d="100"/>
        </p:scale>
        <p:origin x="15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2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F3BDA-EA3E-4615-8457-94B3C0754FA5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EEA69-7444-428E-AABB-C5F5B58F06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554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7741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HISTÓRIA DA BATALHA: No capítulo 12 a batalha divide-se em três partes:.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6046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– 12:1-6. No nascimento do Messias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Começa nos mostrando o dragão tentando e espreitando a mulher enquanto ela tinha o filho. Ele já tinha arrastado a terça parte das estrelas do céu, o que pode apontar para os anjos que ele tinha enganado já que em profecia anjo significa estrela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1:20).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4136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 é um inimigo astucioso e cruel. Desde a matança dos bebês em Belém até a crucifixão ele tentou destruir Cristo, mas foi derrotado pois o filho varão foi para Deus e se tornou o regente deste mundo. (v. 5). No verso 6 nos diz que após o nascimento da criança a mulher vai para o deserto onde fica por 1260 dias.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7235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 – 12:7-12. A guerra no céu.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como numa espécie de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flashback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cena saiu da terra para o céu. Nesta parte temos a descrição de uma guerra que ocorreu no céu entre Miguel , Satanás e os seus anjos.  Podemos erroneamente pensar que a guerra ocorreu após os 1260 dias, mas não existe a conjunção “depois”, “então”, etc. Apenas a declaração, “Houve guerra no céu”. E depois são apresentados os personagens desta guerra. Satanás e Miguel. O apocalipse não segue uma ordem cronológica, e como hoje Satanás está na terra provavelmente João agora nos está chamando a atenção para o início da guerra. Ela começou no céu. Um anjo perfeito chamado Lúcifer se rebelou contra Deus e levou a terça parta dos anjos com ele, e eles vieram parar na terra. Ver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28:11-19, Isa. 14:12-14.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7957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interessante notar que Cristo não enviou Satanás propositalmente a terra, ele tentou nossos pais que infelizmente deram ouvidos aos seus engodos e assim ele pode tomar posse da terra. Nos VV. 10-12 temos um cântico de louvor onde é exaltada a vitória de Cristo sobre o dragão, vitória que também foi estendida aos seus servos, que são vitoriosos mesmo quando perdem a vida por amor a Ele. No verso 12 porém o cântico de louvor termina com uma nota de advertência pois a terra sofreria a ira de Satanás pois ele tem “pouco tempo”. Ele já foi derrotado por Miguel!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1795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 – 12:13-17 A perseguição feita a mulher.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verso 13 retoma-se o relato da batalha. Satanás na terra persegue a mulher com o propósito de destruí-la. Mas semelhantemente ao verso 6 é dito que a mulher ”voou” até o “deserto” onde ela seria sustentada por “um tempo, dois tempos e metade de um tempo”. Esta expressão remonta a Daniel 7:25 onde “tempo” é a tradução da palavra aramaica “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iddan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que é também traduzida como ano. (Dan. 4:16,23,25,32). Assim a expressão seria um ano, dois anos e metade de um ano. Ora se usarmos o ano judaico de 360 dias teremos o período de 1260 dias. (360+360X2+360/2).  Este mesmo período é mencionado no verso 6 e tem as mesmas características: a mulher fugiu para o deserto;  foi sustentada por Deus e ficou o mesmo período. Obviamente o v. 6 e o v. 14 têm o mesmo significado.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2799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período em que a igreja ficou na obscuridade, se entendermos deserto como o oposto de mar que significa multidões, lugares povoados, isto é lugar despovoado para se proteger da fúria de Satanás. Na história podemos encontrar esse período começando em 538 DC, quando os ostrogodos saíram de Roma dando oportunidade para Justiniano fortalecer o Papa. Exatamente 1260 anos depois, em 1798, Napoleão invadiu a cidade de Roma e levou o Papa em cativeiro destruindo o poder papal. Durante esse período de 1260 anos a igreja Cristã viveu na obscuridade ofuscada pela igreja oficial, que reprimia os cristãos com a Santa Inquisição.  Nos versos seguintes vemos a tentativa frustrada de Satanás de destruir a igreja onde depois de fracassar volta sua atenção para os “restantes de sua descendência”. Isto é fantástico! A igreja pura ainda tem descendentes que podem ser identificados através de duas características básicas: guardam os mandamentos de Deus e tem a fé Jesus (12:17).  Aqui termina o capítulo e ficamos sem saber qual é conclusão. A batalha ainda continua, Satanás quer destruir os filhos da igreja  verdadeira mas se formos fiéis poderemos contar sempre com a proteção do Senhor. A verdadeira batalha do bem contra o mal ainda dura e nós temos que tomar posição.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9705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APLICAÇÃO.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Este capítulo nos faz pensar em várias coisas. Gostaríamos de destacar pelo menos três: 1. Existe uma batalha entre o bem e o mal. E se há uma batalha não podemos ficar neutros, pois seremos arrastados para dentro dela quer queiramos ou não. Ficar neutro é não fazer parte do remanescente que guarda os mandamentos de Deus e a fé em Jesus.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1891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A batalha já foi ganha e o inimigo sabe que tem pouco tempo. Cristo já ganhou esta batalha por nós e tudo que precisamos fazer é tomar posse da vitória que Ele nos deu através da fé e da entrega.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2515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Ainda existe um grupo que descende da igreja verdadeira, a mulher do deserto. Há um povo fiel que guarda os mandamentos de Deus e tem a fé de Jesus, e o dragão ainda quer destruí-los. A batalha insiste em permanecer.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3237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80737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CONCLUSÃO: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 batalhas terrestres perdendo ou ganhando podemos ter uma certeza: não é para sempre. Hoje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Leonidas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seus 300 de Esparta não passam de uma lembrança na história. Mas na batalha de apocalipse 12, o resultado deste combate nos trará efeitos eternos. Definirá nossa salvação. De que lado você está? Não deixe de fazer parte do grupo dos que irão vencer a batalha contra Satanás, pois ao contrário das outras pelejas em que muitas vezes não podemos prever o resultado, esta guerra tem um resultado garantido: a vitória pertence aqueles que ficarem ao lado de Miguel.  E você? Deseja vencer este grande conflito?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64592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2366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INTRODUÇÃO: 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 o ano 480AC. No mundo o grande Império Persa dominava as principais civilizações da época. Apenas um obstáculo: os gregos que não passavam de uma porção de cidades desunidas. Conquistá-los parecia fácil. Mas não foi. O rei de Esparta, Leônidas reuniu trezentos espartanos e mais alguns aliados gregos e resistiu bravamente aos milhares de persas no desfiladeiro das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Termópilas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Foi derrotado devido a uma traição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Elfiates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em troca de recompensa revelou o acesso a um caminho secreto que daria entrada ao desfiladeiro por trás dos gregos. Mas esse triunfo persa virou contra eles, pois a demora em derrotar os espartanos fez com que a Grécia se preparasse e assim os vencesse.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4449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 nós nos empolgamos com o relato de batalhas. Todas as batalhas têm um componente de emoção quando os exércitos se digladiam em busca da vitória. Num exército temos o combatente, o inimigo e o território da guerra, sempre marcada por reviravoltas e emoções. Na bíblia temos também uma batalha, uma batalha que tem resultados eternos para nossa vida. Esta batalha está descrita em apocalipse 12 e sem sombra de dúvida é a batalha mais emocionante já travada, não em um desfiladeiro, mas em todo o planeta. Para conhecermos melhor esta batalha precisamos porém conhecer os personagens deste embate.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4467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5632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Mulher vestida de sol: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 batalha visa conquistar algo. A batalha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Termópilas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era pelo domínio do território grego. A batalha de apocalipse 12 visa a destruição da Mulher vestida de Sol.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 nos é apresentada em apocalipse 12:1-2. Em profecia mulher simboliza igreja, I Cor. 11:2,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5:21-23 e esta igreja está com veste de luz, o que indica que ela representa a igreja fiel. S. Luc. 16:8. A lua e as estrelas estão relacionadas com a luz reforçando 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idéia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que esta mulher representa a igreja de Deus. Como a lua reflete a luz do sol teríamos a menção ao velho testamento que refletia a vinda do messias; e as estrelas em número de 12 apontam para os 12 apóstolos.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4381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filho: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verso 2 ela está grávida para dar a luz, o que aponta para o momento em que Cristo nasceria. Isaías 9:6. Um ponto importante deve ser notado aqui: Cristo nasceria para sua igreja fiel em todos os tempos não apenas para os fiéis do novo testamento.  Porém, a mulher não tem o filho tranquilamente. A criança nasce através de dores que implica as dificuldades que esta passaria com o surgimento de Cristo na terra.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110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dragão: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toda a batalha existe um inimigo a combater, em apocalipse 12 :3 é nos apresentado o vilão desta batalha: o dragão. Mas na frente em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12:9 nos é dito quem é o dragão: Satanás. Seu objetivo é destruir a mulher e o seu filho, ou seja Cristo e a igreja.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3983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Miguel: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temos o grande herói desta batalha. Quem é Miguel? Ele é mencionado em Dan. 12 e em Judas 9 é chamado de arcanjo. Se compararmos I Tess. 4:16 com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5:25 (a voz que os mortos ouvirão será a de Cristo que é a mesma que a voz do arcanjo) vemos que o arcanjo Miguel não é outro senão Cristo, que sendo perseguido por Satanás aqui na terra é o único que possui condições de derrotar seu inimigo.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3976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40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086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99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24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020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805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84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209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063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22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969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734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6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219084" y="1260422"/>
            <a:ext cx="56243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HISTÓRIA DA BATALHA: </a:t>
            </a:r>
          </a:p>
          <a:p>
            <a:pPr algn="ctr"/>
            <a:r>
              <a:rPr lang="pt-BR" alt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No Capítulo 12 a batalha</a:t>
            </a:r>
          </a:p>
          <a:p>
            <a:pPr algn="ctr"/>
            <a:r>
              <a:rPr lang="pt-BR" alt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divide-se em três partes:.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1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427959" y="549706"/>
            <a:ext cx="110585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I - </a:t>
            </a:r>
            <a:r>
              <a:rPr lang="pt-BR" altLang="pt-BR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Apoc</a:t>
            </a:r>
            <a:r>
              <a:rPr lang="pt-BR" altLang="pt-BR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. 12:1-6. </a:t>
            </a:r>
          </a:p>
          <a:p>
            <a:pPr algn="ctr"/>
            <a:r>
              <a:rPr lang="pt-BR" altLang="pt-BR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No nascimento </a:t>
            </a:r>
          </a:p>
          <a:p>
            <a:pPr algn="ctr"/>
            <a:r>
              <a:rPr lang="pt-BR" altLang="pt-BR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do Messias</a:t>
            </a:r>
          </a:p>
        </p:txBody>
      </p:sp>
    </p:spTree>
    <p:extLst>
      <p:ext uri="{BB962C8B-B14F-4D97-AF65-F5344CB8AC3E}">
        <p14:creationId xmlns:p14="http://schemas.microsoft.com/office/powerpoint/2010/main" val="127641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4736" y="736319"/>
            <a:ext cx="536147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Desde a matança dos bebês em Belém até a crucifixão ele tentou destruir Cristo</a:t>
            </a:r>
          </a:p>
        </p:txBody>
      </p:sp>
    </p:spTree>
    <p:extLst>
      <p:ext uri="{BB962C8B-B14F-4D97-AF65-F5344CB8AC3E}">
        <p14:creationId xmlns:p14="http://schemas.microsoft.com/office/powerpoint/2010/main" val="11216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109924" y="1073808"/>
            <a:ext cx="110585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II – </a:t>
            </a:r>
            <a:r>
              <a:rPr lang="pt-BR" altLang="pt-BR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Apoc</a:t>
            </a:r>
            <a:r>
              <a:rPr lang="pt-BR" altLang="pt-BR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. 12:7-12. </a:t>
            </a:r>
          </a:p>
          <a:p>
            <a:pPr algn="ctr"/>
            <a:r>
              <a:rPr lang="pt-BR" altLang="pt-BR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guerra </a:t>
            </a:r>
          </a:p>
          <a:p>
            <a:pPr algn="ctr"/>
            <a:r>
              <a:rPr lang="pt-BR" altLang="pt-BR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no céu. </a:t>
            </a:r>
          </a:p>
        </p:txBody>
      </p:sp>
    </p:spTree>
    <p:extLst>
      <p:ext uri="{BB962C8B-B14F-4D97-AF65-F5344CB8AC3E}">
        <p14:creationId xmlns:p14="http://schemas.microsoft.com/office/powerpoint/2010/main" val="170945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505060" y="178069"/>
            <a:ext cx="640080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Cristo não enviou Satanás propositalmente a terra.</a:t>
            </a:r>
          </a:p>
        </p:txBody>
      </p:sp>
    </p:spTree>
    <p:extLst>
      <p:ext uri="{BB962C8B-B14F-4D97-AF65-F5344CB8AC3E}">
        <p14:creationId xmlns:p14="http://schemas.microsoft.com/office/powerpoint/2010/main" val="146478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66775" y="1409887"/>
            <a:ext cx="59770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III – </a:t>
            </a:r>
            <a:r>
              <a:rPr lang="pt-BR" altLang="pt-BR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Apoc</a:t>
            </a:r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. 12:13-17 A perseguição feita a mulher.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8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81974" y="3743850"/>
            <a:ext cx="103643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Durante esse período de 1260 anos a igreja Cristã viveu na obscuridade ofuscada pela igreja oficial, que reprimia os cristãos com a Santa Inquisição.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3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261261" y="3740932"/>
            <a:ext cx="99168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Existe uma batalha entre o bem e o mal. E se há uma batalha não podemos ficar neutros.</a:t>
            </a:r>
          </a:p>
        </p:txBody>
      </p:sp>
    </p:spTree>
    <p:extLst>
      <p:ext uri="{BB962C8B-B14F-4D97-AF65-F5344CB8AC3E}">
        <p14:creationId xmlns:p14="http://schemas.microsoft.com/office/powerpoint/2010/main" val="52963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456784" y="1035054"/>
            <a:ext cx="483325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batalha já foi ganha e o inimigo sabe que tem pouco tempo. </a:t>
            </a:r>
          </a:p>
        </p:txBody>
      </p:sp>
    </p:spTree>
    <p:extLst>
      <p:ext uri="{BB962C8B-B14F-4D97-AF65-F5344CB8AC3E}">
        <p14:creationId xmlns:p14="http://schemas.microsoft.com/office/powerpoint/2010/main" val="399236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4187" y="661831"/>
            <a:ext cx="553748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Ainda existe um grupo que descende da igreja verdadeira que guarda os mandamentos de Deus e tem a fé de Jesus</a:t>
            </a:r>
          </a:p>
        </p:txBody>
      </p:sp>
    </p:spTree>
    <p:extLst>
      <p:ext uri="{BB962C8B-B14F-4D97-AF65-F5344CB8AC3E}">
        <p14:creationId xmlns:p14="http://schemas.microsoft.com/office/powerpoint/2010/main" val="87826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79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443019" y="791844"/>
            <a:ext cx="486568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dirty="0">
                <a:solidFill>
                  <a:schemeClr val="bg1"/>
                </a:solidFill>
                <a:latin typeface="Agency FB" panose="020B0503020202020204" pitchFamily="34" charset="0"/>
              </a:rPr>
              <a:t>A vitória pertence aqueles que ficarem ao lado de Miguel. </a:t>
            </a:r>
          </a:p>
          <a:p>
            <a:pPr algn="ctr"/>
            <a:r>
              <a:rPr lang="pt-BR" sz="4800" dirty="0">
                <a:solidFill>
                  <a:schemeClr val="bg1"/>
                </a:solidFill>
                <a:latin typeface="Agency FB" panose="020B0503020202020204" pitchFamily="34" charset="0"/>
              </a:rPr>
              <a:t> E você? Deseja vencer este grande conflito?</a:t>
            </a:r>
          </a:p>
        </p:txBody>
      </p:sp>
    </p:spTree>
    <p:extLst>
      <p:ext uri="{BB962C8B-B14F-4D97-AF65-F5344CB8AC3E}">
        <p14:creationId xmlns:p14="http://schemas.microsoft.com/office/powerpoint/2010/main" val="90214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pic>
        <p:nvPicPr>
          <p:cNvPr id="2" name="FUNDO ( Contagem Regressiva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6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045071" y="745257"/>
            <a:ext cx="572789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Era o ano 480AC. No mundo o grande Império Persa dominava as principais civilizações da época.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8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79367" y="1357740"/>
            <a:ext cx="60216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Na bíblia temos também uma batalha, uma batalha que tem resultados eternos para nossa vida.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9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42699" y="1601036"/>
            <a:ext cx="1119967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Viu-se grande sinal no céu, a saber, uma mulher vestida do sol com a lua debaixo dos pés e uma coroa de doze estrelas na cabeça, que, achando-se grávida, grita com as dores de parto, sofrendo tormentos para dar à luz.</a:t>
            </a: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 12:1-2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0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45" y="188418"/>
            <a:ext cx="11117193" cy="538479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46344" y="2051128"/>
            <a:ext cx="11041805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alt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Em profecia mulher simboliza igreja, I Cor. 11:2, </a:t>
            </a:r>
            <a:r>
              <a:rPr lang="pt-BR" altLang="pt-BR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Ef</a:t>
            </a:r>
            <a:r>
              <a:rPr lang="pt-BR" alt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. 5:21-23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alt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Esta igreja está com veste de luz, o que indica que ela representa a</a:t>
            </a:r>
          </a:p>
          <a:p>
            <a:r>
              <a:rPr lang="pt-BR" alt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      igreja fiel. S. Luc. 16:8.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alt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Como a lua reflete a luz do sol teríamos a menção ao velho testamento</a:t>
            </a:r>
          </a:p>
          <a:p>
            <a:r>
              <a:rPr lang="pt-BR" alt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      que refletia a vinda do messias.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alt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As estrelas em número de 12 apontam para os 12 apóstolos.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pt-BR" alt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pt-BR" alt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48669" y="1320635"/>
            <a:ext cx="103220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batalha de apocalipse 12 visa a destruição da Mulher vestida de Sol. </a:t>
            </a:r>
          </a:p>
        </p:txBody>
      </p:sp>
      <p:sp>
        <p:nvSpPr>
          <p:cNvPr id="4" name="Retângulo 3"/>
          <p:cNvSpPr/>
          <p:nvPr/>
        </p:nvSpPr>
        <p:spPr>
          <a:xfrm>
            <a:off x="2529608" y="188418"/>
            <a:ext cx="63601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Mulher vestida de sol</a:t>
            </a:r>
          </a:p>
        </p:txBody>
      </p:sp>
    </p:spTree>
    <p:extLst>
      <p:ext uri="{BB962C8B-B14F-4D97-AF65-F5344CB8AC3E}">
        <p14:creationId xmlns:p14="http://schemas.microsoft.com/office/powerpoint/2010/main" val="401715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901568" y="341815"/>
            <a:ext cx="566839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Cristo nasceria para sua igreja fiel em todos os tempos não apenas para os fiéis do novo testamento.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8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77332" y="713783"/>
            <a:ext cx="503918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Dragão é Satanás. Seu objetivo é destruir a mulher e o seu filho, ou seja Cristo e a igreja.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5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287667" y="903968"/>
            <a:ext cx="50391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Miguel não é outro se não Cristo, que sendo perseguido por Satanás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0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1938</TotalTime>
  <Words>2151</Words>
  <Application>Microsoft Office PowerPoint</Application>
  <PresentationFormat>Widescreen</PresentationFormat>
  <Paragraphs>72</Paragraphs>
  <Slides>21</Slides>
  <Notes>21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8" baseType="lpstr">
      <vt:lpstr>Agency FB</vt:lpstr>
      <vt:lpstr>Arial</vt:lpstr>
      <vt:lpstr>Calibri</vt:lpstr>
      <vt:lpstr>Calibri Light</vt:lpstr>
      <vt:lpstr>Digital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Oliveira</dc:creator>
  <cp:lastModifiedBy>João Batista</cp:lastModifiedBy>
  <cp:revision>110</cp:revision>
  <dcterms:created xsi:type="dcterms:W3CDTF">2016-11-17T17:12:19Z</dcterms:created>
  <dcterms:modified xsi:type="dcterms:W3CDTF">2019-03-27T01:58:02Z</dcterms:modified>
</cp:coreProperties>
</file>