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459" r:id="rId3"/>
    <p:sldId id="420" r:id="rId4"/>
    <p:sldId id="449" r:id="rId5"/>
    <p:sldId id="330" r:id="rId6"/>
    <p:sldId id="450" r:id="rId7"/>
    <p:sldId id="451" r:id="rId8"/>
    <p:sldId id="452" r:id="rId9"/>
    <p:sldId id="373" r:id="rId10"/>
    <p:sldId id="453" r:id="rId11"/>
    <p:sldId id="436" r:id="rId12"/>
    <p:sldId id="374" r:id="rId13"/>
    <p:sldId id="454" r:id="rId14"/>
    <p:sldId id="455" r:id="rId15"/>
    <p:sldId id="456" r:id="rId16"/>
    <p:sldId id="457" r:id="rId17"/>
    <p:sldId id="356" r:id="rId18"/>
    <p:sldId id="437" r:id="rId19"/>
    <p:sldId id="438" r:id="rId20"/>
    <p:sldId id="458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71370" autoAdjust="0"/>
  </p:normalViewPr>
  <p:slideViewPr>
    <p:cSldViewPr snapToGrid="0">
      <p:cViewPr varScale="1">
        <p:scale>
          <a:sx n="51" d="100"/>
          <a:sy n="51" d="100"/>
        </p:scale>
        <p:origin x="15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F3BDA-EA3E-4615-8457-94B3C0754FA5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EEA69-7444-428E-AABB-C5F5B58F06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554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7741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016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5146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morte - existe remédio para este mal?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Existe saída? Como vencer esse inimigo? Qual o remédio para a morte? Há um dito popular que reza o seguinte: “Há remédio para tudo, menos para a morte”. Seria isto verdade?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4381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evangelho de João cap.11; Jesus se revela como o todo poderoso. Seu amigo já estava morte fazia 04 dias. No verso 11 -14 do cap. 11 de João, Jesus compara a morte a um sono profundo. Ele disse: “Vou para despertá-lo”.  Ler João 11:24-25. Sim amigo (a), Jesus é o remédio. Ele é a única solução para a morte. Você crê nesta verdade?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7875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Apocalipse 1:17 e 18, Jesus dá um poderoso testemunho de que Ele mesmo passou pelo sono da morte e foi vitorioso, ele ressurgiu e tem as chaves da morte e do inferno. Inferno aqui se refere à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sheol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(hebraico) 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(grego) o lugar para onde vão os mortos, e não um lugar de sofrimento eterno.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743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João 5:28 e 29, Jesus garante que todos os que morreram vão ressurgir; uns para a vida eterna e outros para o juízo. Em ambos os casos, vida ou morte será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conseqüência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nossas escolhas.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807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morte será aniquilada (Ler Apo. 20: 13 e 15)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687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 é uma promessa incondicional. Quer queira ou não a morte terá o seu fim. Chegará em breve o dia em que a morte vai morrer.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Apocalipse 21:4 o Senhor afirma que “A morte já não existirá”. Já imaginou como será este novo mundo, sem medo, sem separação, dor e morte?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110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agenda divina, há um dia estabelecido para o aniquilamento da morte e da sepultura após o milênio,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21:5 adverte que aqueles que não fizeram um pacto com o autor da vida e nem escreveram seu nome no livro da vida serão aniquilados junto com a morte. I Cor, 15:26 afirma: “O último inimigo a ser vencido é a morte”. Vejamos estas citações: “O grande conflito terminou. Pecado e pecador (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morte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não mais existem. O universo inteiro está purificado...” Grande Conflito 684.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“Oh, como anseio pela vinda de Jesus. Anseio aquela lar no reino de glória, onde não haverá doença, dor, sofrimento, nem morte”. E. G. W.  Visões do Céu, 141</a:t>
            </a: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8052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Conclusão: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Prezado ouvinte desta série, hoje podemos voltar para casa com o coração cheio de esperança, pois a morte está com seus dias contados. Ela nunca fez parte do plano de Deus para o homem, é apenas um sono, Jesus é a resposta, o único remédio para a morte.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885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987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Apelo: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Gostaria de agradecer ao Senhor por esta preciosa promessa? Quantos neste momento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crêem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Jesus é a ressurreição e a vida? Coloquem-se em pé e vamos orar.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1175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805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7382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Introdução:</a:t>
            </a:r>
            <a:endParaRPr lang="pt-B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O Apocalipse é um livro fantástico. Como sabemos significa revelação. É o livro da esperança. Em 22 capítulos, 404 versos estão relatados o grande conflito entre o Dragão e o Cordeiro, mas acima de tudo a vitória do Cordeiro e daqueles que foram remidos pelo Seu sangue (cap. 7:14-17). Nas últimas semanas estivemos estudando este maravilhoso livro. Hoje vamos nos deter no capítulo 20. Neste capítulo temos algumas gemas preciosas da teologia, tais como: o juízo (verso 14) o milênio (verso 13), a primeira ressurreição (verso 6) e o aniquilamento da morte, do pecado, da sepultura e dos pecadores (versos 14 e 15). Nesta oportunidade nosso estudo terá como base esses dois versos citados acima. (Ver apocalipse 20:14 e 15).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449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morte não era plano de Deus.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Há alguns dias atrás fui chamado para realizar uma cerimônia fúnebre. Que cena tocante aquela! Lágrimas, tristeza, dor, emoção a flor da pele. Após a cerimônia um senhor se dispôs a levar-me de volta para casa. No trajeto para o carro em meio a várias reflexões sobre o falecido ele disse: - A morte é uma certeza para todos os homens, mais dias menos dias ela vem, para jovens e idosos, não há escape! Aquela afirmação me levou a refletir por alguns segundos, e lhe disse: - Meu amigo há uma certeza maior. – Qual ele perguntou? – Jesus vai acabar com o reino da morte, ela será aniquilada para sempre. Amém!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2050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Estudando as escrituras, verificamos que ao criar este mundo, com tudo que nele contém tudo era muito bom! (Gen. 1:31) Não havia nenhuma mácula do mal, do pecado e da morte. Tudo santo, perfeito e imaculado. Até o dia em que o homem deu ouvidos à serpente (Gen. 3:1-7). Satanás com seus ardis de engano e mentira levou o homem a duvidar de Deus e a desobedecê-lo. E como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conseqüência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morte passou a todos os homens, pois todos pecaram.  O apóstolo Paulo afirma: “O salário do pecado é a morte” (Rom. 5:12; 6:23). O reino de dor, sofrimento, separação e morte, tomaram conta do belo e perfeito mundo que Deus criara.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2667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morte é um estado de inconsciência.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Além de levar o homem a essa condição... o inimigo procura atribuir a culpa a Deus. Muitos quando enfrentam esse insaciável oponente dizem: “foi Deus que quis”, “foi Deus quem levou”, “foi Deus quem permitiu”. Essas afirmações não são verdadeiras, porque Deus é amor (I João 4:8).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087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Satanás através do ocultismo, do espiritismo, do charlatanismo, de filmes e novelas, continua dando a mesma mensagem do Éden: “É certo que não morrereis”.  (Gên. 3:8). Essa mensagem mentirosa tem iludido a muitos, pois pensam que existe vida após a morte, outros são levados a buscar contatos com entes queridos que já morreram. Seria isso possível? É verdade que os mortos têm consciência do que está ocorrendo entre os vivos? Podemos consultá-los? Veja o que diz estes textos: Eclesiastes 9:5, 6 e 10; Deuteronômio 18:10-12; Isaias 8:19-20; Salmos 115:17. Em sua palavra o Senhor faz solene advertência contra estas práticas. Os mortos, nem justos nem os maus, tem qualquer consciência após a morte. Por isso não devemos orar, reverenciar, temer, e nem consultar os mortos.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4467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0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8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9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4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2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805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84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0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063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2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69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34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6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35996" y="1637045"/>
            <a:ext cx="111996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Não se achará entre ti quem faça passar pelo fogo o seu filho ou a sua filha, nem adivinhador, nem prognosticador, nem agoureiro, nem feiticeiro;</a:t>
            </a:r>
          </a:p>
          <a:p>
            <a:pPr algn="ctr"/>
            <a:r>
              <a:rPr lang="pt-BR" alt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735996" y="66618"/>
            <a:ext cx="65999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Deuteronômio 18:10-12</a:t>
            </a:r>
          </a:p>
        </p:txBody>
      </p:sp>
    </p:spTree>
    <p:extLst>
      <p:ext uri="{BB962C8B-B14F-4D97-AF65-F5344CB8AC3E}">
        <p14:creationId xmlns:p14="http://schemas.microsoft.com/office/powerpoint/2010/main" val="7082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699" y="1489787"/>
            <a:ext cx="111996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nem encantador, nem necromante, nem mágico, nem quem consulte os mortos; pois todo aquele que faz tal coisa é abominação ao SENHOR; e por estas abominações o SENHOR, teu Deus, os lança de diante de ti.</a:t>
            </a: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65999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Deuteronômio 18:10-12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985164" y="1932897"/>
            <a:ext cx="55108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morte - existe remédio para este mal?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5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276110" y="1267879"/>
            <a:ext cx="42394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Jesus se revela como o todo poderoso.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276110" y="1267879"/>
            <a:ext cx="42394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Ele ressurgiu e tem as chaves da morte e do inferno.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0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97226" y="1531350"/>
            <a:ext cx="111996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Não vos maravilheis disto, porque vem a hora em que todos os que se acham nos túmulos ouvirão a sua voz e sairão:</a:t>
            </a:r>
          </a:p>
          <a:p>
            <a:pPr algn="ctr"/>
            <a:r>
              <a:rPr lang="pt-BR" alt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os que tiverem feito o bem, para a ressurreição da vida; e os que tiverem praticado o mal, para a ressurreição do juízo.</a:t>
            </a: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65999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altLang="pt-BR" sz="4800" b="1" dirty="0">
                <a:solidFill>
                  <a:srgbClr val="FFFF00"/>
                </a:solidFill>
                <a:latin typeface="Digital" pitchFamily="2" charset="0"/>
              </a:rPr>
              <a:t>João 5:28-29</a:t>
            </a:r>
            <a:endParaRPr lang="pt-BR" altLang="pt-BR" sz="4800" b="1" dirty="0">
              <a:solidFill>
                <a:srgbClr val="FFFF00"/>
              </a:solidFill>
              <a:latin typeface="Digital" pitchFamily="2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3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24590" y="1261186"/>
            <a:ext cx="117041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Deu o mar os mortos que nele estavam. A morte e o além entregaram os mortos que neles havia. E foram julgados, um por um, segundo as suas obras....</a:t>
            </a:r>
            <a:r>
              <a:rPr lang="pt-BR" altLang="pt-BR" sz="48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E, se alguém não foi achado inscrito no Livro da Vida,</a:t>
            </a:r>
            <a:r>
              <a:rPr lang="pt-BR" altLang="pt-B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esse foi lançado para dentro do lago de fogo. </a:t>
            </a: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65999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altLang="pt-BR" sz="4400" b="1" dirty="0">
                <a:solidFill>
                  <a:srgbClr val="FFFF00"/>
                </a:solidFill>
                <a:latin typeface="Digital" pitchFamily="2" charset="0"/>
              </a:rPr>
              <a:t>Apocalipse 20:13 e15</a:t>
            </a:r>
            <a:endParaRPr lang="pt-BR" altLang="pt-BR" sz="4400" b="1" dirty="0">
              <a:solidFill>
                <a:srgbClr val="FFFF00"/>
              </a:solidFill>
              <a:latin typeface="Digital" pitchFamily="2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1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807825" y="975620"/>
            <a:ext cx="47278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Quer queira ou não a morte terá o seu fim.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8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81974" y="769748"/>
            <a:ext cx="583780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Na agenda divina, há um dia estabelecido para o aniquilamento da morte.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5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7024255" y="1038493"/>
            <a:ext cx="40940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dirty="0">
                <a:solidFill>
                  <a:schemeClr val="bg1"/>
                </a:solidFill>
                <a:latin typeface="Agency FB" panose="020B0503020202020204" pitchFamily="34" charset="0"/>
              </a:rPr>
              <a:t>A morte está com seus dias contados</a:t>
            </a:r>
          </a:p>
        </p:txBody>
      </p:sp>
    </p:spTree>
    <p:extLst>
      <p:ext uri="{BB962C8B-B14F-4D97-AF65-F5344CB8AC3E}">
        <p14:creationId xmlns:p14="http://schemas.microsoft.com/office/powerpoint/2010/main" val="400354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86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682574" y="1360161"/>
            <a:ext cx="61215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latin typeface="Agency FB" panose="020B0503020202020204" pitchFamily="34" charset="0"/>
              </a:rPr>
              <a:t>Quantos neste momento creem que Jesus é a ressurreição e a vida? </a:t>
            </a:r>
          </a:p>
        </p:txBody>
      </p:sp>
      <p:pic>
        <p:nvPicPr>
          <p:cNvPr id="2" name="Fundo Musical Pr. Joao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3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08228" y="1692278"/>
            <a:ext cx="111996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Deu o mar os mortos que nele estavam. A morte e o além entregaram os mortos que neles havia. E foram julgados, um por um, segundo as suas obras.</a:t>
            </a:r>
          </a:p>
          <a:p>
            <a:pPr algn="ctr"/>
            <a:r>
              <a:rPr lang="pt-BR" alt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endParaRPr lang="pt-BR" altLang="pt-BR" sz="44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735996" y="66618"/>
            <a:ext cx="5960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20:13</a:t>
            </a:r>
          </a:p>
        </p:txBody>
      </p:sp>
    </p:spTree>
    <p:extLst>
      <p:ext uri="{BB962C8B-B14F-4D97-AF65-F5344CB8AC3E}">
        <p14:creationId xmlns:p14="http://schemas.microsoft.com/office/powerpoint/2010/main" val="32868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88911" y="1504019"/>
            <a:ext cx="1119967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 Então, a morte e o inferno foram lançados para dentro do lago de fogo. Esta é a segunda morte, o lago de fogo.</a:t>
            </a:r>
          </a:p>
          <a:p>
            <a:pPr algn="ctr"/>
            <a:r>
              <a:rPr lang="pt-BR" alt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E, se alguém não foi achado inscrito no Livro da Vida, esse foi lançado para dentro do lago de fogo.</a:t>
            </a:r>
          </a:p>
          <a:p>
            <a:pPr algn="ctr"/>
            <a:r>
              <a:rPr lang="pt-BR" alt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 </a:t>
            </a:r>
            <a:endParaRPr lang="pt-BR" altLang="pt-BR" sz="44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960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20:14-15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8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217459" y="845075"/>
            <a:ext cx="610887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vitória do Cordeiro e daqueles que foram remidos pelo Seu sangue. </a:t>
            </a:r>
            <a:endParaRPr lang="pt-BR" altLang="pt-BR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8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217459" y="845075"/>
            <a:ext cx="610887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Jesus vai acabar com o reino da morte, ela será aniquilada para sempre. </a:t>
            </a:r>
            <a:endParaRPr lang="pt-BR" altLang="pt-BR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51978" y="952102"/>
            <a:ext cx="50023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Quando Deus criou o mundo não havia nenhuma mácula do mal, do pecado e da morte. Tudo santo, perfeito e imaculado. </a:t>
            </a:r>
            <a:endParaRPr lang="pt-BR" altLang="pt-BR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1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85446" y="1112366"/>
            <a:ext cx="52076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Além de levar o homem a essa condição... o inimigo procura atribuir a culpa a Deus. </a:t>
            </a:r>
            <a:endParaRPr lang="pt-BR" altLang="pt-BR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4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082990" y="450535"/>
            <a:ext cx="61318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Os mortos, nem justos nem os maus, tem qualquer consciência após a morte. Por isso não devemos orar, reverenciar, temer, e nem consultar os mortos.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2539</TotalTime>
  <Words>1242</Words>
  <Application>Microsoft Office PowerPoint</Application>
  <PresentationFormat>Widescreen</PresentationFormat>
  <Paragraphs>73</Paragraphs>
  <Slides>20</Slides>
  <Notes>20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Agency FB</vt:lpstr>
      <vt:lpstr>Arial</vt:lpstr>
      <vt:lpstr>Calibri</vt:lpstr>
      <vt:lpstr>Calibri Light</vt:lpstr>
      <vt:lpstr>Digital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Oliveira</dc:creator>
  <cp:lastModifiedBy>João Batista</cp:lastModifiedBy>
  <cp:revision>128</cp:revision>
  <dcterms:created xsi:type="dcterms:W3CDTF">2016-11-17T17:12:19Z</dcterms:created>
  <dcterms:modified xsi:type="dcterms:W3CDTF">2019-03-27T01:58:47Z</dcterms:modified>
</cp:coreProperties>
</file>