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9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C59E-18AF-4EB1-9E21-97FFE772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AD42-D42D-4688-B242-592D5614EB01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EE935-9A09-46B9-A8F0-0FC725DD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C89FD-3313-44D8-AE3E-C5081E013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D7D4E-BE3E-423F-A12F-576C8B4555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790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84C19-F258-491B-9AEA-374B6910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789F-0726-4AB6-BAB0-B653508288D2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D42A2-FEC0-44EC-9313-4737EDD2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AA4BC-F0C8-4D75-B237-8142098E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4F354-2671-45EC-B1EF-F2812E6AEC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411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12995-30D2-4E90-92EA-A27CBE17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4B39-607A-4C73-94FF-3AD140D4B170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88E6-49C4-40D8-8D27-B2E9F656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D5167-70BF-45DB-8809-01473FBF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E219A-8A97-42D8-9EB3-97DFEFCDBD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539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AB684-96C0-41B3-AA7A-FE7FA508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3D9E-0B45-4E2E-803C-148303A29730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2165-667B-4850-B7D7-2653544C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CBCF6-5D87-4176-82FC-EBFDB342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6E93F-518F-45F4-9568-A5A57D862C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486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8A163-B41B-4894-9E59-839B45A3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A702-8DCB-4064-9442-0D3CDFE35772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20386-634B-4189-9FF3-004B164E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0A403-2A81-4F41-ACF5-F7018A12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39D76-660D-45D1-830B-C1B559510E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76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7284AA-E078-4249-BEE1-9918D953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969CE-53BA-44B1-9869-470A606AF370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2B29CA-3F87-4F5C-B92D-63B0C13C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D8875E-4FE1-4617-8CB1-662A5672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3DF07-DDD5-4E70-88AD-EBDD9C933F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714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9FF2A3-B8ED-4FD9-9200-7918E38C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75D07-CC22-4ED5-92BE-294C01F74BFD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045129-9493-4322-BBBF-4603A7FF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CB530D-B528-4088-82D2-ACFE475B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AD694-77D9-4F96-9275-C26C102068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553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627B50-D1DB-4EC5-B1BD-E309BA79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0395-22CC-4815-9732-4AF8A5D0ADD2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E05968-2E8B-4093-8D68-ADC1E94A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8825F0-DC29-47B5-87CD-DF2E3C4C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41EF1-9EFB-4992-B17A-9065369AA4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831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155A5F-0DAF-4C2D-82A8-6C2513DC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8FA2-004D-4C3F-9761-BAEAF3B4C6D1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B18954-796D-484F-AAC1-60496438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D3D3A7-748C-46E4-92D2-8ED414FF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A724C-450C-4D5E-BC2A-5EC47B17E3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447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13C342-05CA-4321-A54B-89A801CC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6341-9599-4857-AAA1-A413F56EDACA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08D13B-4205-408C-83A6-C287CFC9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7E95BF-C8D6-4204-966A-B1143EBE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5B05-5EB1-484A-8740-739C20A69C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473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3C8BAB-7781-415D-8FAF-85D20F8F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9567-35C0-45B1-A1C6-08927A1081A0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C6B614-29AE-46E6-90D7-E51BB351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D94075-64FA-43BF-AD93-23E99F09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B69C0-B8A8-47C7-A7EE-3E74B9DECF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201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187C4F-26D8-4AF0-AAB1-BFA2ACE799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BR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A4E846-4B9A-44F3-AF5E-18A6C4E826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pt-BR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14A7F-E69C-478B-8742-97FE8A6AF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5FAF3D32-6BC0-4687-884C-ED12B2BE5152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CB2B6-67C5-4C72-B9D0-82D490755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6342D-49AA-4BCF-A36F-99FA3F6BF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513A1F0-23B2-4781-BD99-8728A077BA3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65" charset="-128"/>
          <a:cs typeface="ヒラギノ角ゴ Pro W3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65" charset="-128"/>
          <a:cs typeface="ヒラギノ角ゴ Pro W3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Apresentação na tela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ヒラギノ角ゴ Pro W3</vt:lpstr>
      <vt:lpstr>Calibri</vt:lpstr>
      <vt:lpstr>ＭＳ Ｐゴシック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 83</dc:creator>
  <cp:lastModifiedBy>Pr. Marcelo Carvalho</cp:lastModifiedBy>
  <cp:revision>7</cp:revision>
  <dcterms:created xsi:type="dcterms:W3CDTF">2010-03-18T14:02:26Z</dcterms:created>
  <dcterms:modified xsi:type="dcterms:W3CDTF">2019-11-22T10:16:06Z</dcterms:modified>
</cp:coreProperties>
</file>