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465" r:id="rId3"/>
    <p:sldId id="420" r:id="rId4"/>
    <p:sldId id="330" r:id="rId5"/>
    <p:sldId id="450" r:id="rId6"/>
    <p:sldId id="451" r:id="rId7"/>
    <p:sldId id="452" r:id="rId8"/>
    <p:sldId id="373" r:id="rId9"/>
    <p:sldId id="459" r:id="rId10"/>
    <p:sldId id="374" r:id="rId11"/>
    <p:sldId id="454" r:id="rId12"/>
    <p:sldId id="460" r:id="rId13"/>
    <p:sldId id="455" r:id="rId14"/>
    <p:sldId id="461" r:id="rId15"/>
    <p:sldId id="462" r:id="rId16"/>
    <p:sldId id="464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71370" autoAdjust="0"/>
  </p:normalViewPr>
  <p:slideViewPr>
    <p:cSldViewPr snapToGrid="0">
      <p:cViewPr varScale="1">
        <p:scale>
          <a:sx n="51" d="100"/>
          <a:sy n="51" d="100"/>
        </p:scale>
        <p:origin x="15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F3BDA-EA3E-4615-8457-94B3C0754FA5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EEA69-7444-428E-AABB-C5F5B58F06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554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7741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C-      Comentando sobre o fim da maldição Ellen White diz: “Na cidade de Deus não haverá noite. Ninguém necessitará ou desejará repouso. Não haverá cansaço em fazer a vontade de Deus e o oferecer louvor a seu nome, sempre sentiremos a frescura da manhã, e sempre estaremos longe de seu termo. Não necessitaremos de lâmpadas de luz do sol, porque o Senhor Deus os alumia” O Grande Conflito, pág.676.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4381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III- O fim da maldição e a segunda vida de Cristo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A- Queridos irmãos e amigos, com a segunda vinda de Cristo em glória e majestade a esta Terra, o mal desaparecerá para sempre. Na nova terra os remidos conhecerão como são conhecidos. O amor e simpatia que o próprio Deus plantou na alma, encontrarão ali o mais verdadeiro e suave exercício.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7875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 B-  Diz  a palavra profética: “O meu povo habitará em morada de paz, e em moradas bem seguras, e em lugares quietos de descanso. Nunca mais se ouvirá de violência na tua Terra, de desolação ou destruição nos teus termos; mas os teus muros chamarás salvação, e às tuas portas louvor.” O Grande Conflito, pág.675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796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C-     Com a segunda vinda de Cristo, o grande conflito chegará ao seu final, pecados e pecadores não mais existirão. O universo inteiro será purificado. No livro O grande conflito á pág.678 encontramos uma declaração maravilhosa: “Uma única palpitação de harmonioso júbilo vibra por toda a vasta criação. Daquele que tudo criou emanam vida, luz e alegria por todos os domínios do espaço infinito. Desde o minúsculo átomo até ao maior dos mundos, todas as coisas, animadas e inanimadas, em sua serena beleza e gozo, declaram que Deus é amor.”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743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D-      Estimados irmãos e amigos, certo é que vivemos em um mundo mal, convivemos com tantas coisas desagradáveis, mas temos a grande promessa de Deus, o Deus que não falha, o Deus fiel as suas promessas. E é assim que encontramos  no livro do Apocalipse 22:6 “Estas palavras são fiéis e verdadeiras”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1181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Conclusão: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Queridos, apesar dos problemas que enfrentamos diariamente neste mundo de maldição, das dificuldades que passamos, não podemos esquecer jamais que a nossa pátria a nossa morada eterna não é aqui. Deus tem preparado algo muito bom para todos aqueles que o seguem, permaneça firme ao lado de Jesus e aqueles que ainda não tomaram a decisão de seguirem a Jesus que o façam antes que seja tarde demais. Você acredita nas promessas de Deus? Você quer morar eternamente na presença de Deus em um lugar aonde o mal não existirá? Então fique em pé em nome de Jesus, pois eu quero orar por você agora, pra que Deus te abençoe e te fortaleça na sua decisão.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3751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Conclusão: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Queridos, apesar dos problemas que enfrentamos diariamente neste mundo de maldição, das dificuldades que passamos, não podemos esquecer jamais que a nossa pátria a nossa morada eterna não é aqui. Deus tem preparado algo muito bom para todos aqueles que o seguem, permaneça firme ao lado de Jesus e aqueles que ainda não tomaram a decisão de seguirem a Jesus que o façam antes que seja tarde demais. Você acredita nas promessas de Deus? Você quer morar eternamente na presença de Deus em um lugar aonde o mal não existirá? Então fique em pé em nome de Jesus, pois eu quero orar por você agora, pra que Deus te abençoe e te fortaleça na sua decisão.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1816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3421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5805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Introdução: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Devido à desobediência de nossos primeiros pais: Adão e Eva, a maldição sobreveio a Terra e hoje sofremos as consequências desta desobediência, no entanto existe uma grande esperança para cada um de nós, a maldição chegará ao seu final. 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449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I-A promessa de Deus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A-     A grande promessa da parte de Deus para o homem, João contempla em visão a partir dos versos 1 à 5 do capítulo 22 do livro do Apocalipse. Aqui nós encontramos registrados  o final de tudo aquilo que é desagradável para cada um de nós.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2050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B-      A visão final da cidade santa permite um vislumbre belíssimo da esperança Cristã: vida eterna com Deus. Cinco temas são interligados: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2667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morte é um estado de inconsciência.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Além de levar o homem a essa condição... o inimigo procura atribuir a culpa a Deus. Muitos quando enfrentam esse insaciável oponente dizem: “foi Deus que quis”, “foi Deus quem levou”, “foi Deus quem permitiu”. Essas afirmações não são verdadeiras, porque Deus é amor (I João 4:8).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087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II- A presença de Deus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A-     A presença de Deus com o seu povo na nova terra automaticamente exclui o mal e seus frutos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4467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B-      A Terra no seu inicio devido ao pecado do homem havia caído debaixo de uma maldição, mas Deus promete: “não haverá jamais maldição” na nova terra. À noite com as suas densas trevas e incertezas, é um símbolo do mal, os homens pecadores amavam mais as trevas do que a luz, os homens remidos vivem para sempre na luz do Senhor Deus para sempre.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566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0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86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9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24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020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805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84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09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063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22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69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34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6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35" y="728168"/>
            <a:ext cx="10702127" cy="452431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726622" y="1058939"/>
            <a:ext cx="106866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gency FB" panose="020B0503020202020204" pitchFamily="34" charset="0"/>
              </a:rPr>
              <a:t>       “Na cidade de Deus não haverá noite. Ninguém necessitará ou desejará repouso. Não haverá cansaço em fazer a vontade de Deus e o oferecer louvor a seu nome, sempre sentiremos a frescura da manhã, e sempre estaremos longe de seu termo. Não necessitaremos de lâmpadas de luz do sol, porque o Senhor Deus os alumia” O Grande Conflito, pág.676.   </a:t>
            </a:r>
          </a:p>
        </p:txBody>
      </p:sp>
    </p:spTree>
    <p:extLst>
      <p:ext uri="{BB962C8B-B14F-4D97-AF65-F5344CB8AC3E}">
        <p14:creationId xmlns:p14="http://schemas.microsoft.com/office/powerpoint/2010/main" val="401715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276110" y="1267879"/>
            <a:ext cx="42394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mal desaparecerá para sempre.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35" y="1045029"/>
            <a:ext cx="10702127" cy="352697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881974" y="1226890"/>
            <a:ext cx="1068666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gency FB" panose="020B0503020202020204" pitchFamily="34" charset="0"/>
              </a:rPr>
              <a:t>“O meu povo habitará em morada de paz, e em moradas bem seguras, e em lugares quietos de descanso. Nunca mais se ouvirá de violência na tua Terra, de desolação ou destruição nos teus termos; mas os teus muros chamarás salvação, e às tuas portas louvor.” O Grande Conflito, pág.675</a:t>
            </a:r>
          </a:p>
        </p:txBody>
      </p:sp>
    </p:spTree>
    <p:extLst>
      <p:ext uri="{BB962C8B-B14F-4D97-AF65-F5344CB8AC3E}">
        <p14:creationId xmlns:p14="http://schemas.microsoft.com/office/powerpoint/2010/main" val="238414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032306" y="1398507"/>
            <a:ext cx="49392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Com a segunda vinda de Cristo, o grande conflito chegará ao seu final.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0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686657" y="1771732"/>
            <a:ext cx="49392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Deus é fiel as suas promessas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657041" y="1155912"/>
            <a:ext cx="402488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acredita nas promessas de Deus?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3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667996" y="614737"/>
            <a:ext cx="493928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quer morar eternamente na presença de Deus em um lugar aonde o mal não existirá?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pic>
        <p:nvPicPr>
          <p:cNvPr id="5" name="FUNDO ( Contagem Regressiva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5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9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46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9" y="437292"/>
            <a:ext cx="2165684" cy="126047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236601" y="2473915"/>
            <a:ext cx="59606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5400" b="1" dirty="0">
                <a:solidFill>
                  <a:srgbClr val="FFFF00"/>
                </a:solidFill>
                <a:latin typeface="Digital" pitchFamily="2" charset="0"/>
              </a:rPr>
              <a:t>Apocalipse 22:1-6</a:t>
            </a:r>
          </a:p>
        </p:txBody>
      </p:sp>
    </p:spTree>
    <p:extLst>
      <p:ext uri="{BB962C8B-B14F-4D97-AF65-F5344CB8AC3E}">
        <p14:creationId xmlns:p14="http://schemas.microsoft.com/office/powerpoint/2010/main" val="328687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45459" y="1069010"/>
            <a:ext cx="610887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Grande esperança para cada um de nós, a maldição chegará ao seu final. </a:t>
            </a:r>
            <a:endParaRPr lang="pt-BR" altLang="pt-BR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8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217459" y="845075"/>
            <a:ext cx="610887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Jesus vai acabar com o reino da morte, ela será aniquilada para sempre. </a:t>
            </a:r>
            <a:endParaRPr lang="pt-BR" altLang="pt-BR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440274" y="802812"/>
            <a:ext cx="729221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visão final da cidade santa permite um vislumbre belíssimo da esperança Cristã</a:t>
            </a:r>
            <a:endParaRPr lang="pt-BR" altLang="pt-BR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1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35" y="728168"/>
            <a:ext cx="10702127" cy="452431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881974" y="765871"/>
            <a:ext cx="106874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rio da água da vida.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árvore da vida.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Deus e o cordeiro são o centro e a fonte de tudo.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Os filhos de Deus adoram e partilham do reino para sempre.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Todos os frutos malignos estarão ausentes.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4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575889" y="1010371"/>
            <a:ext cx="454620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presença de Deus com o seu povo... exclui o mal e seus frutos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079743" y="1458241"/>
            <a:ext cx="40983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Deus promete: </a:t>
            </a:r>
          </a:p>
          <a:p>
            <a:pPr algn="ctr"/>
            <a:r>
              <a:rPr lang="pt-BR" alt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“não haverá jamais maldição”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6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2517</TotalTime>
  <Words>639</Words>
  <Application>Microsoft Office PowerPoint</Application>
  <PresentationFormat>Widescreen</PresentationFormat>
  <Paragraphs>55</Paragraphs>
  <Slides>16</Slides>
  <Notes>16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3" baseType="lpstr">
      <vt:lpstr>Agency FB</vt:lpstr>
      <vt:lpstr>Arial</vt:lpstr>
      <vt:lpstr>Calibri</vt:lpstr>
      <vt:lpstr>Calibri Light</vt:lpstr>
      <vt:lpstr>Digital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Oliveira</dc:creator>
  <cp:lastModifiedBy>João Batista</cp:lastModifiedBy>
  <cp:revision>127</cp:revision>
  <dcterms:created xsi:type="dcterms:W3CDTF">2016-11-17T17:12:19Z</dcterms:created>
  <dcterms:modified xsi:type="dcterms:W3CDTF">2019-03-27T01:59:36Z</dcterms:modified>
</cp:coreProperties>
</file>