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BE5D65-F8BB-4DC2-8DB4-D5DEED74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006B-4478-41E0-8CCF-451919001C8C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76A34E-DC85-46EE-B74B-9665B07B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D2BFE6-147A-45E7-8322-09342209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9C0B2-8137-4067-AB4F-F2762A9727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533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6E15C8-21F0-4D76-A2E4-5C56CFC89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ABFC-798C-41B8-8ECD-4551B465C7F4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342DA4-28C5-4B66-A674-20B11890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9F0097-A0B1-4BFC-8678-C114A64E8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2D0AD-C645-4F23-B176-9EC502C466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624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10AF22-3BD9-47D5-AE52-791E8548C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D625-4D3E-4AEB-B4AE-9BD8436CF83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43B53F-85DB-49ED-8B09-FFC16B60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6CEDEF-CA53-4EE9-9707-38C25C24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8518D-1A3B-451E-BD54-494F4A778A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31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AFC99-1552-4A54-9008-09DFE0A7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2B1E-1971-4200-97D6-834916881CA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FF92B-2724-4EEB-8496-9A0FFEB3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8E03F-9287-412E-BE61-60CA13A2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1A9E7-AEE1-464F-A010-4627E22893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97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3F5EBF-A2CB-4493-9914-9AEAFD0BE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2F69-D7DD-4BC5-B25D-23779661A97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7F34D8-3433-4654-A4E0-CFAA8D06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A98C1E-B9B0-40B0-8289-027E01FE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CE69-6DBC-44FC-A061-2FF7748212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0901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92FF5F1-D57A-4454-8A23-C1A2DA8D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2E73-4166-4423-8EF6-859F05E02E0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95F9A32-2163-4885-BE1D-40C969A0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B534B25-002C-4E30-910F-ABB4F9E2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C0B24-4F88-4860-9C63-95AA48422C6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125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F05E378-5EBC-4DBA-97AD-F69D057A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8767-81C6-4E53-993D-E01D05E94B7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8E66139-3062-47B3-BFB4-DAC1D4C4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BF8632D-B8A8-400E-84F9-2AB9762F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BE29E-1CD8-402A-9C36-EE4176B57B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205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E67BBE1-EB09-48F3-B226-281EC8D36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78A0-7290-4684-AC59-4A8FDFD84F4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6B848DA7-54D3-4D55-B25D-22BC842C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7CA1B2B0-D583-4F7A-9B26-45BE27EC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E4E7-D9DE-4315-BC5D-2104952CC0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07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ED16A548-40C8-4820-A22C-DD380DCA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AA9B-9C47-4AA9-973C-2D7D1E31443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F3CED67-00CB-4E7D-9EDD-58DC3359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E2EB0E7-864A-44E2-A3BF-0D892365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A3AF3-F6A3-4E5C-9304-37509D3361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745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78AE7CF-7885-4FBE-A54C-0906B1029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90E2-6C54-4F19-A9BB-CBDA1DEBB701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75CF84A-EF81-4284-96C4-1C4A64BB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2F74E0E-9C90-483D-A2F1-1561314F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4BF3-BB3C-4555-8C15-2A1C08E153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63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8C16784-5012-4172-A729-E18FCBEE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FC0E-DF58-4D5D-B415-F7DE2ED09A24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F0B33DF-FF31-4CAB-9EFB-BF1142EB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7B90E11-A9C9-4793-B19D-937097D7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17F39-43AC-4FEC-BDED-5AB0C20BD2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990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A69D4AF-D0E1-41EB-8AAC-9096CE32D5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A9BB1A29-3F25-47AE-95D7-787428322C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16EC6A-E88D-436B-BCF2-AE27989E1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fld id="{0CD06A6B-CB5A-46C1-807E-A2539273991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64F8A-33FD-4C45-A1DF-B40E9202C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402A62-F52E-4AD7-A7E9-B524D319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53AF283-804D-446E-9667-BB72D546281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7" baseType="lpstr">
      <vt:lpstr>Arial</vt:lpstr>
      <vt:lpstr>Calibri</vt:lpstr>
      <vt:lpstr>ＭＳ Ｐゴシック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GRUBER</dc:creator>
  <cp:lastModifiedBy>Pr. Marcelo Carvalho</cp:lastModifiedBy>
  <cp:revision>5</cp:revision>
  <dcterms:created xsi:type="dcterms:W3CDTF">2010-03-18T02:55:43Z</dcterms:created>
  <dcterms:modified xsi:type="dcterms:W3CDTF">2019-11-22T10:15:49Z</dcterms:modified>
</cp:coreProperties>
</file>