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473" r:id="rId3"/>
    <p:sldId id="420" r:id="rId4"/>
    <p:sldId id="330" r:id="rId5"/>
    <p:sldId id="450" r:id="rId6"/>
    <p:sldId id="452" r:id="rId7"/>
    <p:sldId id="373" r:id="rId8"/>
    <p:sldId id="459" r:id="rId9"/>
    <p:sldId id="463" r:id="rId10"/>
    <p:sldId id="464" r:id="rId11"/>
    <p:sldId id="465" r:id="rId12"/>
    <p:sldId id="466" r:id="rId13"/>
    <p:sldId id="467" r:id="rId14"/>
    <p:sldId id="468" r:id="rId15"/>
    <p:sldId id="469" r:id="rId16"/>
    <p:sldId id="470" r:id="rId17"/>
    <p:sldId id="454" r:id="rId18"/>
    <p:sldId id="472" r:id="rId19"/>
    <p:sldId id="455" r:id="rId20"/>
    <p:sldId id="476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71370" autoAdjust="0"/>
  </p:normalViewPr>
  <p:slideViewPr>
    <p:cSldViewPr snapToGrid="0">
      <p:cViewPr varScale="1">
        <p:scale>
          <a:sx n="51" d="100"/>
          <a:sy n="51" d="100"/>
        </p:scale>
        <p:origin x="15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F3BDA-EA3E-4615-8457-94B3C0754FA5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EEA69-7444-428E-AABB-C5F5B58F06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554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7741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pt-B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Verso 12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Ele dará o galardão.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Morada na casa do pai (João 14:1-3);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Terra renovada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21:1-4)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Vida eterna (João 3:16)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Viver na presença do Pai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21:3).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694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Razões para almejar a volta de Cristo.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7764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Falsas religiões – </a:t>
            </a:r>
            <a:r>
              <a:rPr lang="pt-B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mundo tem mais de 37 mil tipos de religiões. Todas ensinam conforme a bíblia?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241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2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Fome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pt-B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ONU afirma que 800 milhões de pessoas morrerão em um intervalo de 10 anos.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4925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Doenças – </a:t>
            </a:r>
            <a:r>
              <a:rPr lang="pt-B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Somente a AIDS mata mais de 5 milhões por ano.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0951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Imoralidade – </a:t>
            </a:r>
            <a:r>
              <a:rPr lang="pt-B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Apenas em New York há mais de 600 mil homossexuais.</a:t>
            </a:r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0627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Terremotos. </a:t>
            </a:r>
            <a:r>
              <a:rPr lang="pt-B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 lembra-se das tragédias que ocorreram no Haiti e no Chile? Milhares de vida foram ceifadas.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749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Conclusão: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 paixão e glória nas palavras finais do Apocalipse. Em meio das terríveis perseguições de sua época, o que o autor deste livro esperava com maior anelo era a breve volta, em glória, do Cristo ressuscitado. Essa esperança nunca chegou a realizar-se tal como ele a anunciou em seus dias. Mas não podemos duvidar que, mesmo que Cristo ainda não tenha voltado, cumpriu sua promessa de estar com todos os que são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até o fim do mundo (Mateus 28:20).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78753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João tinha a certeza da graça que Jesus Cristo derramaria abundantemente sobre seus fiéis discípulos. E sabia também que essa graça era suficiente para alimentar a fé sob qualquer circunstância até aquele grande dia. Por isso conclui o livro não com seu testemunho, mas com o do próprio Deus de promessa que diz: “Aquele que testifica estas coisas diz: Certamente cedo venho. Amém. Ora vem, Senhor Jesus!” Apocalipse 22:20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6455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 pode confiar em Sua promessa de vinda! Ele não é homem para mudar ou mentir. Tudo o que você precisa é andar com Ele diariamente e estar pronto para o grande dia da redenção. Se este é o seu desejo venha aqui à frente, pois vou orar por você!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743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75594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 pode confiar em Sua promessa de vinda! Ele não é homem para mudar ou mentir. Tudo o que você precisa é andar com Ele diariamente e estar pronto para o grande dia da redenção. Se este é o seu desejo venha aqui à frente, pois vou orar por você!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0292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5805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Introdução.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Você já imaginou como será a nossa vida sem pecado? Já sonhou vivendo em um mundo sem dor, sofrimento, lágrimas, separações e morte? Você é capaz de idealizar o que significa viver na presença de Deus?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Talvez você esteja se perguntando: “Quando tudo isto será algo real?” Baseado em que se pode afirmar que haverá um mundo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melhor?”Onde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encontramos uma promessa que nos garanta tudo isto?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4449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breve análise de Apocalipse 22.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Este capítulo descreve a visão do apóstolo João sobre a cidade santa. Mostra-nos alguns detalhes do maravilhoso Reino que Deus irá estabelecer para aqueles que foram fiéis nos princípios divinos, como resultado de ter aceitado Cristo como Salvador.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2050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comentaristas bíblicos apresentam este capítulo, do verso um ao verso doze, através da seguinte estrutura: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O rio da vida - 22:1-2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árvore da vida - 22:1-2 (cont.)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beleza da santidade - 22:3-5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promessa da Segunda Vinda - 6-9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O tempo está próximo, já passou o tempo - 22:10-11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Declarações de Cristo (O galardão) - 22:12.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087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promessa (verso 7).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“Eis que venho sem demora...”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Que promessa maravilhosa! Que promessa tão aguardada! Queremos que este dia aconteça logo, pois entendemos que a volta de Cristo dará fim ao pecado e suas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conseqüências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21:4)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4467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 prometeu é Fiel e Verdadeiro.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B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Verso 6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Aqui, Cristo ressuscitado volta a anunciar a Sua iminente volta.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 os gloriosos propósitos de Deus, ordenados desde a fundação do mundo serão alcançados;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rebelião dos anjos e da humanidade será finalmente subjugada;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Rei dos reis assumirá a soberania a que tem direito.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566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Verso 7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Ele tem pressa de cumprir o que prometeu. 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redimidos serão transformados;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mortos em Cristo serão ressuscitados;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 os salvos serão transportados para o reino da glória.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699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40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086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99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24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020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805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84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209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063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22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969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734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6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997960" y="1346273"/>
            <a:ext cx="46279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Ele dará o galardão.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4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079108" y="469197"/>
            <a:ext cx="70429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Razões para almejar a volta de Cristo: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5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881540" y="637147"/>
            <a:ext cx="7042983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8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Falsas religiões</a:t>
            </a:r>
          </a:p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mundo tem mais de 37 mil tipos de religiões. 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881540" y="637147"/>
            <a:ext cx="704298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8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Fome</a:t>
            </a:r>
          </a:p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ONU afirma que 800 milhões de pessoas morrerão em um intervalo de 10 anos.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881540" y="637147"/>
            <a:ext cx="704298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8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Doenças</a:t>
            </a:r>
          </a:p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Somente a AIDS mata mais de 5 milhões por ano.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9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862879" y="842421"/>
            <a:ext cx="704298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8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Imoralidade</a:t>
            </a:r>
          </a:p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Apenas em New York há mais de 600 mil homossexuais.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1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881540" y="637147"/>
            <a:ext cx="7042983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8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Terremotos </a:t>
            </a:r>
          </a:p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lembra-se das tragédias que ocorreram no Haiti e no Chile? Milhares de vida foram ceifadas.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5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444061" y="1193234"/>
            <a:ext cx="486464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Há paixão e glória nas palavras finais do Apocalipse.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33583" y="1580310"/>
            <a:ext cx="111996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Aquele que dá testemunho destas coisas </a:t>
            </a:r>
          </a:p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diz: Certamente, venho sem demora. </a:t>
            </a:r>
          </a:p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Amém! Vem, Senhor Jesus! </a:t>
            </a:r>
            <a:endParaRPr lang="pt-BR" altLang="pt-BR" sz="60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735996" y="66618"/>
            <a:ext cx="59606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 22:20</a:t>
            </a:r>
          </a:p>
        </p:txBody>
      </p:sp>
    </p:spTree>
    <p:extLst>
      <p:ext uri="{BB962C8B-B14F-4D97-AF65-F5344CB8AC3E}">
        <p14:creationId xmlns:p14="http://schemas.microsoft.com/office/powerpoint/2010/main" val="149460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462722" y="670720"/>
            <a:ext cx="493928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pode confiar em Sua promessa de vinda! Ele não é homem para mudar ou mentir.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0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01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462722" y="670720"/>
            <a:ext cx="493928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pode confiar em Sua promessa de vinda! Ele não é homem para mudar ou mentir.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pic>
        <p:nvPicPr>
          <p:cNvPr id="2" name="FUNDO ( Contagem Regressiva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9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9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19" y="437292"/>
            <a:ext cx="2165684" cy="126047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236601" y="2473915"/>
            <a:ext cx="62992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5400" b="1" dirty="0">
                <a:solidFill>
                  <a:srgbClr val="FFFF00"/>
                </a:solidFill>
                <a:latin typeface="Digital" pitchFamily="2" charset="0"/>
              </a:rPr>
              <a:t>Apocalipse 22:6-12</a:t>
            </a:r>
          </a:p>
        </p:txBody>
      </p:sp>
    </p:spTree>
    <p:extLst>
      <p:ext uri="{BB962C8B-B14F-4D97-AF65-F5344CB8AC3E}">
        <p14:creationId xmlns:p14="http://schemas.microsoft.com/office/powerpoint/2010/main" val="328687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385410" y="658463"/>
            <a:ext cx="610887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já imaginou como será a nossa vida sem pecado? </a:t>
            </a:r>
            <a:endParaRPr lang="pt-BR" altLang="pt-BR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8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198797" y="341222"/>
            <a:ext cx="610887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Este capítulo descreve a visão do apóstolo João sobre a cidade santa. </a:t>
            </a:r>
            <a:endParaRPr lang="pt-BR" altLang="pt-BR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35" y="728168"/>
            <a:ext cx="10702127" cy="452431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881974" y="765871"/>
            <a:ext cx="111545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- O rio da vida - 22:1-2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- A árvore da vida - 22:1-2 (cont.)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- A beleza da santidade - 22:3-5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- A promessa da Segunda Vinda - 6-9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- O tempo está próximo, já passou o tempo - 22:10-11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- Declarações de Cristo (O galardão) - 22:12.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4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874469" y="1980755"/>
            <a:ext cx="45462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“Eis que venho sem demora...”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9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156996" y="469196"/>
            <a:ext cx="46279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Quem prometeu é Fiel e Verdadeiro.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6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026368" y="879743"/>
            <a:ext cx="46279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Ele tem pressa de cumprir o que prometeu.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4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2540</TotalTime>
  <Words>949</Words>
  <Application>Microsoft Office PowerPoint</Application>
  <PresentationFormat>Widescreen</PresentationFormat>
  <Paragraphs>94</Paragraphs>
  <Slides>20</Slides>
  <Notes>20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7" baseType="lpstr">
      <vt:lpstr>Agency FB</vt:lpstr>
      <vt:lpstr>Arial</vt:lpstr>
      <vt:lpstr>Calibri</vt:lpstr>
      <vt:lpstr>Calibri Light</vt:lpstr>
      <vt:lpstr>Digital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Oliveira</dc:creator>
  <cp:lastModifiedBy>João Batista</cp:lastModifiedBy>
  <cp:revision>128</cp:revision>
  <dcterms:created xsi:type="dcterms:W3CDTF">2016-11-17T17:12:19Z</dcterms:created>
  <dcterms:modified xsi:type="dcterms:W3CDTF">2019-03-27T02:00:22Z</dcterms:modified>
</cp:coreProperties>
</file>